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2" r:id="rId7"/>
    <p:sldId id="263" r:id="rId8"/>
    <p:sldId id="264" r:id="rId9"/>
    <p:sldId id="261" r:id="rId10"/>
    <p:sldId id="265" r:id="rId11"/>
    <p:sldId id="266" r:id="rId12"/>
    <p:sldId id="267" r:id="rId13"/>
    <p:sldId id="276" r:id="rId14"/>
    <p:sldId id="268" r:id="rId15"/>
    <p:sldId id="269" r:id="rId16"/>
    <p:sldId id="270" r:id="rId17"/>
    <p:sldId id="271" r:id="rId18"/>
    <p:sldId id="282" r:id="rId19"/>
    <p:sldId id="272" r:id="rId20"/>
    <p:sldId id="273" r:id="rId21"/>
    <p:sldId id="274" r:id="rId22"/>
    <p:sldId id="275"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784"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8" d="100"/>
          <a:sy n="68" d="100"/>
        </p:scale>
        <p:origin x="-3392"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679304-1834-B840-8E1A-68E972A53FEE}" type="doc">
      <dgm:prSet loTypeId="urn:microsoft.com/office/officeart/2005/8/layout/cycle2" loCatId="" qsTypeId="urn:microsoft.com/office/officeart/2005/8/quickstyle/simple4" qsCatId="simple" csTypeId="urn:microsoft.com/office/officeart/2005/8/colors/accent3_2" csCatId="accent3" phldr="1"/>
      <dgm:spPr/>
      <dgm:t>
        <a:bodyPr/>
        <a:lstStyle/>
        <a:p>
          <a:endParaRPr lang="en-US"/>
        </a:p>
      </dgm:t>
    </dgm:pt>
    <dgm:pt modelId="{7C0A676A-0F7D-BF4B-BE96-8F6B051F6EC8}">
      <dgm:prSet phldrT="[Text]" custT="1"/>
      <dgm:spPr/>
      <dgm:t>
        <a:bodyPr/>
        <a:lstStyle/>
        <a:p>
          <a:r>
            <a:rPr lang="en-US" sz="1800" b="1" dirty="0" smtClean="0">
              <a:solidFill>
                <a:srgbClr val="000000"/>
              </a:solidFill>
            </a:rPr>
            <a:t>Acquire &amp; Inspect  Land</a:t>
          </a:r>
          <a:endParaRPr lang="en-US" sz="1800" b="1" dirty="0">
            <a:solidFill>
              <a:srgbClr val="000000"/>
            </a:solidFill>
          </a:endParaRPr>
        </a:p>
      </dgm:t>
    </dgm:pt>
    <dgm:pt modelId="{94FE5C0F-6038-014F-B85B-17D7380E58DB}" type="parTrans" cxnId="{3FBFB5BD-FE46-2B4D-9B36-9064836A18A1}">
      <dgm:prSet/>
      <dgm:spPr/>
      <dgm:t>
        <a:bodyPr/>
        <a:lstStyle/>
        <a:p>
          <a:endParaRPr lang="en-US"/>
        </a:p>
      </dgm:t>
    </dgm:pt>
    <dgm:pt modelId="{BB1A62BF-B5F6-364C-89FB-1ED5AD322EB2}" type="sibTrans" cxnId="{3FBFB5BD-FE46-2B4D-9B36-9064836A18A1}">
      <dgm:prSet custT="1"/>
      <dgm:spPr/>
      <dgm:t>
        <a:bodyPr/>
        <a:lstStyle/>
        <a:p>
          <a:endParaRPr lang="en-US" sz="1800" b="1">
            <a:solidFill>
              <a:srgbClr val="000000"/>
            </a:solidFill>
          </a:endParaRPr>
        </a:p>
      </dgm:t>
    </dgm:pt>
    <dgm:pt modelId="{4CCE934F-42DF-E942-98BC-923E4907C73A}">
      <dgm:prSet phldrT="[Text]" custT="1"/>
      <dgm:spPr/>
      <dgm:t>
        <a:bodyPr/>
        <a:lstStyle/>
        <a:p>
          <a:r>
            <a:rPr lang="en-US" sz="1800" b="1" dirty="0" smtClean="0">
              <a:solidFill>
                <a:srgbClr val="000000"/>
              </a:solidFill>
            </a:rPr>
            <a:t>Get Planning</a:t>
          </a:r>
          <a:endParaRPr lang="en-US" sz="1800" b="1" dirty="0">
            <a:solidFill>
              <a:srgbClr val="000000"/>
            </a:solidFill>
          </a:endParaRPr>
        </a:p>
      </dgm:t>
    </dgm:pt>
    <dgm:pt modelId="{7ADD7BED-FDCF-7E47-AAD9-D8AC182004DF}" type="parTrans" cxnId="{7F19D01F-9CA3-AB48-A8E5-2768350180BD}">
      <dgm:prSet/>
      <dgm:spPr/>
      <dgm:t>
        <a:bodyPr/>
        <a:lstStyle/>
        <a:p>
          <a:endParaRPr lang="en-US"/>
        </a:p>
      </dgm:t>
    </dgm:pt>
    <dgm:pt modelId="{EDF69880-B10E-0744-BD64-47E1C19C5A4A}" type="sibTrans" cxnId="{7F19D01F-9CA3-AB48-A8E5-2768350180BD}">
      <dgm:prSet custT="1"/>
      <dgm:spPr/>
      <dgm:t>
        <a:bodyPr/>
        <a:lstStyle/>
        <a:p>
          <a:endParaRPr lang="en-US" sz="1800" b="1">
            <a:solidFill>
              <a:srgbClr val="000000"/>
            </a:solidFill>
          </a:endParaRPr>
        </a:p>
      </dgm:t>
    </dgm:pt>
    <dgm:pt modelId="{F3378BE5-08FA-784E-97AD-E2FB44C7B84C}">
      <dgm:prSet phldrT="[Text]" custT="1"/>
      <dgm:spPr/>
      <dgm:t>
        <a:bodyPr/>
        <a:lstStyle/>
        <a:p>
          <a:r>
            <a:rPr lang="en-US" sz="1800" b="1" dirty="0" smtClean="0">
              <a:solidFill>
                <a:srgbClr val="000000"/>
              </a:solidFill>
            </a:rPr>
            <a:t>Building Plans</a:t>
          </a:r>
          <a:endParaRPr lang="en-US" sz="1800" b="1" dirty="0">
            <a:solidFill>
              <a:srgbClr val="000000"/>
            </a:solidFill>
          </a:endParaRPr>
        </a:p>
      </dgm:t>
    </dgm:pt>
    <dgm:pt modelId="{8F4ADF4F-3BCD-144B-9B8D-F1FD244EA422}" type="parTrans" cxnId="{CF0B668E-41FE-C242-AA8A-3570623B8808}">
      <dgm:prSet/>
      <dgm:spPr/>
      <dgm:t>
        <a:bodyPr/>
        <a:lstStyle/>
        <a:p>
          <a:endParaRPr lang="en-US"/>
        </a:p>
      </dgm:t>
    </dgm:pt>
    <dgm:pt modelId="{905EA8AB-7046-8444-83D0-0C2FA397FD50}" type="sibTrans" cxnId="{CF0B668E-41FE-C242-AA8A-3570623B8808}">
      <dgm:prSet custT="1"/>
      <dgm:spPr/>
      <dgm:t>
        <a:bodyPr/>
        <a:lstStyle/>
        <a:p>
          <a:endParaRPr lang="en-US" sz="1800" b="1">
            <a:solidFill>
              <a:srgbClr val="000000"/>
            </a:solidFill>
          </a:endParaRPr>
        </a:p>
      </dgm:t>
    </dgm:pt>
    <dgm:pt modelId="{63751B64-5669-A446-83BB-F13796647F50}">
      <dgm:prSet phldrT="[Text]" custT="1"/>
      <dgm:spPr/>
      <dgm:t>
        <a:bodyPr/>
        <a:lstStyle/>
        <a:p>
          <a:r>
            <a:rPr lang="en-US" sz="1800" b="1" dirty="0" smtClean="0">
              <a:solidFill>
                <a:srgbClr val="000000"/>
              </a:solidFill>
            </a:rPr>
            <a:t>Green Architect &amp; Construction Company</a:t>
          </a:r>
          <a:endParaRPr lang="en-US" sz="1800" b="1" dirty="0">
            <a:solidFill>
              <a:srgbClr val="000000"/>
            </a:solidFill>
          </a:endParaRPr>
        </a:p>
      </dgm:t>
    </dgm:pt>
    <dgm:pt modelId="{11D84563-C69E-7A4C-B8A3-71057C0AEE68}" type="parTrans" cxnId="{46B64A73-98F9-B14C-8290-8C7AECCA3344}">
      <dgm:prSet/>
      <dgm:spPr/>
      <dgm:t>
        <a:bodyPr/>
        <a:lstStyle/>
        <a:p>
          <a:endParaRPr lang="en-US"/>
        </a:p>
      </dgm:t>
    </dgm:pt>
    <dgm:pt modelId="{D539CC91-2555-7E42-BCE9-3F02EB5CA6C5}" type="sibTrans" cxnId="{46B64A73-98F9-B14C-8290-8C7AECCA3344}">
      <dgm:prSet custT="1"/>
      <dgm:spPr/>
      <dgm:t>
        <a:bodyPr/>
        <a:lstStyle/>
        <a:p>
          <a:endParaRPr lang="en-US" sz="1800" b="1">
            <a:solidFill>
              <a:srgbClr val="000000"/>
            </a:solidFill>
          </a:endParaRPr>
        </a:p>
      </dgm:t>
    </dgm:pt>
    <dgm:pt modelId="{E7D4AAFF-5A11-8B41-B708-39C21CFB3837}">
      <dgm:prSet phldrT="[Text]" custT="1"/>
      <dgm:spPr/>
      <dgm:t>
        <a:bodyPr/>
        <a:lstStyle/>
        <a:p>
          <a:r>
            <a:rPr lang="en-US" sz="1800" b="1" dirty="0" smtClean="0">
              <a:solidFill>
                <a:srgbClr val="000000"/>
              </a:solidFill>
            </a:rPr>
            <a:t>Locate Containers</a:t>
          </a:r>
          <a:endParaRPr lang="en-US" sz="1800" b="1" dirty="0">
            <a:solidFill>
              <a:srgbClr val="000000"/>
            </a:solidFill>
          </a:endParaRPr>
        </a:p>
      </dgm:t>
    </dgm:pt>
    <dgm:pt modelId="{D3A67F0E-E584-6F43-9D7F-7374F8CE5BE6}" type="parTrans" cxnId="{AAFBB546-3FA0-D342-86A5-630163D2AFE2}">
      <dgm:prSet/>
      <dgm:spPr/>
      <dgm:t>
        <a:bodyPr/>
        <a:lstStyle/>
        <a:p>
          <a:endParaRPr lang="en-US"/>
        </a:p>
      </dgm:t>
    </dgm:pt>
    <dgm:pt modelId="{8489B4CB-8D74-8544-BB06-494F336CBA14}" type="sibTrans" cxnId="{AAFBB546-3FA0-D342-86A5-630163D2AFE2}">
      <dgm:prSet custT="1"/>
      <dgm:spPr>
        <a:solidFill>
          <a:schemeClr val="bg1"/>
        </a:solidFill>
        <a:ln>
          <a:solidFill>
            <a:schemeClr val="bg1"/>
          </a:solidFill>
        </a:ln>
        <a:effectLst/>
      </dgm:spPr>
      <dgm:t>
        <a:bodyPr/>
        <a:lstStyle/>
        <a:p>
          <a:endParaRPr lang="en-US" sz="1800" b="1" dirty="0">
            <a:solidFill>
              <a:srgbClr val="000000"/>
            </a:solidFill>
            <a:effectLst/>
          </a:endParaRPr>
        </a:p>
      </dgm:t>
    </dgm:pt>
    <dgm:pt modelId="{816F4226-166B-274F-9253-536F6D38EBB4}" type="pres">
      <dgm:prSet presAssocID="{AB679304-1834-B840-8E1A-68E972A53FEE}" presName="cycle" presStyleCnt="0">
        <dgm:presLayoutVars>
          <dgm:dir/>
          <dgm:resizeHandles val="exact"/>
        </dgm:presLayoutVars>
      </dgm:prSet>
      <dgm:spPr/>
      <dgm:t>
        <a:bodyPr/>
        <a:lstStyle/>
        <a:p>
          <a:endParaRPr lang="en-US"/>
        </a:p>
      </dgm:t>
    </dgm:pt>
    <dgm:pt modelId="{360768B2-F6BA-1C41-85F8-5BFF01592AF9}" type="pres">
      <dgm:prSet presAssocID="{7C0A676A-0F7D-BF4B-BE96-8F6B051F6EC8}" presName="node" presStyleLbl="node1" presStyleIdx="0" presStyleCnt="5" custScaleX="178499">
        <dgm:presLayoutVars>
          <dgm:bulletEnabled val="1"/>
        </dgm:presLayoutVars>
      </dgm:prSet>
      <dgm:spPr/>
      <dgm:t>
        <a:bodyPr/>
        <a:lstStyle/>
        <a:p>
          <a:endParaRPr lang="en-US"/>
        </a:p>
      </dgm:t>
    </dgm:pt>
    <dgm:pt modelId="{544B62E1-4897-3241-8147-EF917657FFD8}" type="pres">
      <dgm:prSet presAssocID="{BB1A62BF-B5F6-364C-89FB-1ED5AD322EB2}" presName="sibTrans" presStyleLbl="sibTrans2D1" presStyleIdx="0" presStyleCnt="5" custScaleX="172571"/>
      <dgm:spPr/>
      <dgm:t>
        <a:bodyPr/>
        <a:lstStyle/>
        <a:p>
          <a:endParaRPr lang="en-US"/>
        </a:p>
      </dgm:t>
    </dgm:pt>
    <dgm:pt modelId="{A60039BF-6042-634D-91D1-436FB482F6DC}" type="pres">
      <dgm:prSet presAssocID="{BB1A62BF-B5F6-364C-89FB-1ED5AD322EB2}" presName="connectorText" presStyleLbl="sibTrans2D1" presStyleIdx="0" presStyleCnt="5"/>
      <dgm:spPr/>
      <dgm:t>
        <a:bodyPr/>
        <a:lstStyle/>
        <a:p>
          <a:endParaRPr lang="en-US"/>
        </a:p>
      </dgm:t>
    </dgm:pt>
    <dgm:pt modelId="{8DF1CFA3-23DC-5140-BFF2-8D93A8839D13}" type="pres">
      <dgm:prSet presAssocID="{4CCE934F-42DF-E942-98BC-923E4907C73A}" presName="node" presStyleLbl="node1" presStyleIdx="1" presStyleCnt="5" custScaleX="172571">
        <dgm:presLayoutVars>
          <dgm:bulletEnabled val="1"/>
        </dgm:presLayoutVars>
      </dgm:prSet>
      <dgm:spPr/>
      <dgm:t>
        <a:bodyPr/>
        <a:lstStyle/>
        <a:p>
          <a:endParaRPr lang="en-US"/>
        </a:p>
      </dgm:t>
    </dgm:pt>
    <dgm:pt modelId="{E38ABF2E-08C0-224F-85AB-83AEC5B14A2C}" type="pres">
      <dgm:prSet presAssocID="{EDF69880-B10E-0744-BD64-47E1C19C5A4A}" presName="sibTrans" presStyleLbl="sibTrans2D1" presStyleIdx="1" presStyleCnt="5" custScaleX="172571"/>
      <dgm:spPr/>
      <dgm:t>
        <a:bodyPr/>
        <a:lstStyle/>
        <a:p>
          <a:endParaRPr lang="en-US"/>
        </a:p>
      </dgm:t>
    </dgm:pt>
    <dgm:pt modelId="{C0B52B91-4C6B-C541-9DC1-E910BEEAF819}" type="pres">
      <dgm:prSet presAssocID="{EDF69880-B10E-0744-BD64-47E1C19C5A4A}" presName="connectorText" presStyleLbl="sibTrans2D1" presStyleIdx="1" presStyleCnt="5"/>
      <dgm:spPr/>
      <dgm:t>
        <a:bodyPr/>
        <a:lstStyle/>
        <a:p>
          <a:endParaRPr lang="en-US"/>
        </a:p>
      </dgm:t>
    </dgm:pt>
    <dgm:pt modelId="{FB483D63-3E83-1241-BCFD-B4CB3FD6D512}" type="pres">
      <dgm:prSet presAssocID="{F3378BE5-08FA-784E-97AD-E2FB44C7B84C}" presName="node" presStyleLbl="node1" presStyleIdx="2" presStyleCnt="5" custScaleX="185950">
        <dgm:presLayoutVars>
          <dgm:bulletEnabled val="1"/>
        </dgm:presLayoutVars>
      </dgm:prSet>
      <dgm:spPr/>
      <dgm:t>
        <a:bodyPr/>
        <a:lstStyle/>
        <a:p>
          <a:endParaRPr lang="en-US"/>
        </a:p>
      </dgm:t>
    </dgm:pt>
    <dgm:pt modelId="{CA0E24B7-312F-0B46-960F-3F140F262DEC}" type="pres">
      <dgm:prSet presAssocID="{905EA8AB-7046-8444-83D0-0C2FA397FD50}" presName="sibTrans" presStyleLbl="sibTrans2D1" presStyleIdx="2" presStyleCnt="5" custScaleX="172571"/>
      <dgm:spPr/>
      <dgm:t>
        <a:bodyPr/>
        <a:lstStyle/>
        <a:p>
          <a:endParaRPr lang="en-US"/>
        </a:p>
      </dgm:t>
    </dgm:pt>
    <dgm:pt modelId="{070ADF0D-4082-2D49-823A-8C93A2E7FA29}" type="pres">
      <dgm:prSet presAssocID="{905EA8AB-7046-8444-83D0-0C2FA397FD50}" presName="connectorText" presStyleLbl="sibTrans2D1" presStyleIdx="2" presStyleCnt="5"/>
      <dgm:spPr/>
      <dgm:t>
        <a:bodyPr/>
        <a:lstStyle/>
        <a:p>
          <a:endParaRPr lang="en-US"/>
        </a:p>
      </dgm:t>
    </dgm:pt>
    <dgm:pt modelId="{8FDB94DA-AD71-164F-8285-27401B555A70}" type="pres">
      <dgm:prSet presAssocID="{63751B64-5669-A446-83BB-F13796647F50}" presName="node" presStyleLbl="node1" presStyleIdx="3" presStyleCnt="5" custScaleX="165774">
        <dgm:presLayoutVars>
          <dgm:bulletEnabled val="1"/>
        </dgm:presLayoutVars>
      </dgm:prSet>
      <dgm:spPr/>
      <dgm:t>
        <a:bodyPr/>
        <a:lstStyle/>
        <a:p>
          <a:endParaRPr lang="en-US"/>
        </a:p>
      </dgm:t>
    </dgm:pt>
    <dgm:pt modelId="{C6812635-E1AA-0F47-8B26-92C3F1B9D8F8}" type="pres">
      <dgm:prSet presAssocID="{D539CC91-2555-7E42-BCE9-3F02EB5CA6C5}" presName="sibTrans" presStyleLbl="sibTrans2D1" presStyleIdx="3" presStyleCnt="5" custScaleX="172571"/>
      <dgm:spPr/>
      <dgm:t>
        <a:bodyPr/>
        <a:lstStyle/>
        <a:p>
          <a:endParaRPr lang="en-US"/>
        </a:p>
      </dgm:t>
    </dgm:pt>
    <dgm:pt modelId="{10D784F3-A0C2-D54F-B0B3-B7ED567A53D2}" type="pres">
      <dgm:prSet presAssocID="{D539CC91-2555-7E42-BCE9-3F02EB5CA6C5}" presName="connectorText" presStyleLbl="sibTrans2D1" presStyleIdx="3" presStyleCnt="5"/>
      <dgm:spPr/>
      <dgm:t>
        <a:bodyPr/>
        <a:lstStyle/>
        <a:p>
          <a:endParaRPr lang="en-US"/>
        </a:p>
      </dgm:t>
    </dgm:pt>
    <dgm:pt modelId="{CE214647-7BB2-234B-87FB-8B35BA5E2BC1}" type="pres">
      <dgm:prSet presAssocID="{E7D4AAFF-5A11-8B41-B708-39C21CFB3837}" presName="node" presStyleLbl="node1" presStyleIdx="4" presStyleCnt="5" custScaleX="172571" custRadScaleRad="97620" custRadScaleInc="-13798">
        <dgm:presLayoutVars>
          <dgm:bulletEnabled val="1"/>
        </dgm:presLayoutVars>
      </dgm:prSet>
      <dgm:spPr/>
      <dgm:t>
        <a:bodyPr/>
        <a:lstStyle/>
        <a:p>
          <a:endParaRPr lang="en-US"/>
        </a:p>
      </dgm:t>
    </dgm:pt>
    <dgm:pt modelId="{FEA5D719-054F-374C-8A24-FE5D5DA5CA39}" type="pres">
      <dgm:prSet presAssocID="{8489B4CB-8D74-8544-BB06-494F336CBA14}" presName="sibTrans" presStyleLbl="sibTrans2D1" presStyleIdx="4" presStyleCnt="5" custFlipHor="1" custScaleX="154934" custScaleY="66733"/>
      <dgm:spPr/>
      <dgm:t>
        <a:bodyPr/>
        <a:lstStyle/>
        <a:p>
          <a:endParaRPr lang="en-US"/>
        </a:p>
      </dgm:t>
    </dgm:pt>
    <dgm:pt modelId="{E839596B-A81A-AE43-A0DB-439C084066B9}" type="pres">
      <dgm:prSet presAssocID="{8489B4CB-8D74-8544-BB06-494F336CBA14}" presName="connectorText" presStyleLbl="sibTrans2D1" presStyleIdx="4" presStyleCnt="5"/>
      <dgm:spPr/>
      <dgm:t>
        <a:bodyPr/>
        <a:lstStyle/>
        <a:p>
          <a:endParaRPr lang="en-US"/>
        </a:p>
      </dgm:t>
    </dgm:pt>
  </dgm:ptLst>
  <dgm:cxnLst>
    <dgm:cxn modelId="{B7FDC74C-524D-DC4F-A1DD-B76C259AECAF}" type="presOf" srcId="{905EA8AB-7046-8444-83D0-0C2FA397FD50}" destId="{CA0E24B7-312F-0B46-960F-3F140F262DEC}" srcOrd="0" destOrd="0" presId="urn:microsoft.com/office/officeart/2005/8/layout/cycle2"/>
    <dgm:cxn modelId="{3FBFB5BD-FE46-2B4D-9B36-9064836A18A1}" srcId="{AB679304-1834-B840-8E1A-68E972A53FEE}" destId="{7C0A676A-0F7D-BF4B-BE96-8F6B051F6EC8}" srcOrd="0" destOrd="0" parTransId="{94FE5C0F-6038-014F-B85B-17D7380E58DB}" sibTransId="{BB1A62BF-B5F6-364C-89FB-1ED5AD322EB2}"/>
    <dgm:cxn modelId="{CF0B668E-41FE-C242-AA8A-3570623B8808}" srcId="{AB679304-1834-B840-8E1A-68E972A53FEE}" destId="{F3378BE5-08FA-784E-97AD-E2FB44C7B84C}" srcOrd="2" destOrd="0" parTransId="{8F4ADF4F-3BCD-144B-9B8D-F1FD244EA422}" sibTransId="{905EA8AB-7046-8444-83D0-0C2FA397FD50}"/>
    <dgm:cxn modelId="{8B78D49E-A0CA-2C47-89D3-38757B14AEA1}" type="presOf" srcId="{AB679304-1834-B840-8E1A-68E972A53FEE}" destId="{816F4226-166B-274F-9253-536F6D38EBB4}" srcOrd="0" destOrd="0" presId="urn:microsoft.com/office/officeart/2005/8/layout/cycle2"/>
    <dgm:cxn modelId="{46B64A73-98F9-B14C-8290-8C7AECCA3344}" srcId="{AB679304-1834-B840-8E1A-68E972A53FEE}" destId="{63751B64-5669-A446-83BB-F13796647F50}" srcOrd="3" destOrd="0" parTransId="{11D84563-C69E-7A4C-B8A3-71057C0AEE68}" sibTransId="{D539CC91-2555-7E42-BCE9-3F02EB5CA6C5}"/>
    <dgm:cxn modelId="{EA8CE9C2-A847-B84E-B7A6-5BAF8E3BEC80}" type="presOf" srcId="{7C0A676A-0F7D-BF4B-BE96-8F6B051F6EC8}" destId="{360768B2-F6BA-1C41-85F8-5BFF01592AF9}" srcOrd="0" destOrd="0" presId="urn:microsoft.com/office/officeart/2005/8/layout/cycle2"/>
    <dgm:cxn modelId="{0047161C-0016-4642-B573-CDDB5D5921A0}" type="presOf" srcId="{D539CC91-2555-7E42-BCE9-3F02EB5CA6C5}" destId="{10D784F3-A0C2-D54F-B0B3-B7ED567A53D2}" srcOrd="1" destOrd="0" presId="urn:microsoft.com/office/officeart/2005/8/layout/cycle2"/>
    <dgm:cxn modelId="{267C4A8D-658E-2C47-94B7-4D47C8DCFB18}" type="presOf" srcId="{905EA8AB-7046-8444-83D0-0C2FA397FD50}" destId="{070ADF0D-4082-2D49-823A-8C93A2E7FA29}" srcOrd="1" destOrd="0" presId="urn:microsoft.com/office/officeart/2005/8/layout/cycle2"/>
    <dgm:cxn modelId="{52A2296E-D84F-8541-9C67-2CC593A9EB76}" type="presOf" srcId="{E7D4AAFF-5A11-8B41-B708-39C21CFB3837}" destId="{CE214647-7BB2-234B-87FB-8B35BA5E2BC1}" srcOrd="0" destOrd="0" presId="urn:microsoft.com/office/officeart/2005/8/layout/cycle2"/>
    <dgm:cxn modelId="{D404673C-C07D-CF4D-9B17-D3A4F3D49EBB}" type="presOf" srcId="{BB1A62BF-B5F6-364C-89FB-1ED5AD322EB2}" destId="{A60039BF-6042-634D-91D1-436FB482F6DC}" srcOrd="1" destOrd="0" presId="urn:microsoft.com/office/officeart/2005/8/layout/cycle2"/>
    <dgm:cxn modelId="{A20A0C39-9A9C-4F48-B4C2-7CDC5F077A3A}" type="presOf" srcId="{4CCE934F-42DF-E942-98BC-923E4907C73A}" destId="{8DF1CFA3-23DC-5140-BFF2-8D93A8839D13}" srcOrd="0" destOrd="0" presId="urn:microsoft.com/office/officeart/2005/8/layout/cycle2"/>
    <dgm:cxn modelId="{7F19D01F-9CA3-AB48-A8E5-2768350180BD}" srcId="{AB679304-1834-B840-8E1A-68E972A53FEE}" destId="{4CCE934F-42DF-E942-98BC-923E4907C73A}" srcOrd="1" destOrd="0" parTransId="{7ADD7BED-FDCF-7E47-AAD9-D8AC182004DF}" sibTransId="{EDF69880-B10E-0744-BD64-47E1C19C5A4A}"/>
    <dgm:cxn modelId="{97097164-6E78-4846-A99B-7C7969EC48C4}" type="presOf" srcId="{8489B4CB-8D74-8544-BB06-494F336CBA14}" destId="{FEA5D719-054F-374C-8A24-FE5D5DA5CA39}" srcOrd="0" destOrd="0" presId="urn:microsoft.com/office/officeart/2005/8/layout/cycle2"/>
    <dgm:cxn modelId="{A686306C-3456-6645-B68C-F0C831ABC155}" type="presOf" srcId="{BB1A62BF-B5F6-364C-89FB-1ED5AD322EB2}" destId="{544B62E1-4897-3241-8147-EF917657FFD8}" srcOrd="0" destOrd="0" presId="urn:microsoft.com/office/officeart/2005/8/layout/cycle2"/>
    <dgm:cxn modelId="{77F6E29C-C1BE-D847-9337-1362DB45DAB7}" type="presOf" srcId="{EDF69880-B10E-0744-BD64-47E1C19C5A4A}" destId="{E38ABF2E-08C0-224F-85AB-83AEC5B14A2C}" srcOrd="0" destOrd="0" presId="urn:microsoft.com/office/officeart/2005/8/layout/cycle2"/>
    <dgm:cxn modelId="{EBC70CF2-7889-8945-BC27-1C85AF1D9494}" type="presOf" srcId="{D539CC91-2555-7E42-BCE9-3F02EB5CA6C5}" destId="{C6812635-E1AA-0F47-8B26-92C3F1B9D8F8}" srcOrd="0" destOrd="0" presId="urn:microsoft.com/office/officeart/2005/8/layout/cycle2"/>
    <dgm:cxn modelId="{D9C6187E-33B1-E944-919F-91B9CCB37360}" type="presOf" srcId="{8489B4CB-8D74-8544-BB06-494F336CBA14}" destId="{E839596B-A81A-AE43-A0DB-439C084066B9}" srcOrd="1" destOrd="0" presId="urn:microsoft.com/office/officeart/2005/8/layout/cycle2"/>
    <dgm:cxn modelId="{74661F12-811D-FC4A-8DC6-AD6D4799BEA1}" type="presOf" srcId="{EDF69880-B10E-0744-BD64-47E1C19C5A4A}" destId="{C0B52B91-4C6B-C541-9DC1-E910BEEAF819}" srcOrd="1" destOrd="0" presId="urn:microsoft.com/office/officeart/2005/8/layout/cycle2"/>
    <dgm:cxn modelId="{C8341B98-69D6-E84C-902B-5B2D3FC80923}" type="presOf" srcId="{63751B64-5669-A446-83BB-F13796647F50}" destId="{8FDB94DA-AD71-164F-8285-27401B555A70}" srcOrd="0" destOrd="0" presId="urn:microsoft.com/office/officeart/2005/8/layout/cycle2"/>
    <dgm:cxn modelId="{AAFBB546-3FA0-D342-86A5-630163D2AFE2}" srcId="{AB679304-1834-B840-8E1A-68E972A53FEE}" destId="{E7D4AAFF-5A11-8B41-B708-39C21CFB3837}" srcOrd="4" destOrd="0" parTransId="{D3A67F0E-E584-6F43-9D7F-7374F8CE5BE6}" sibTransId="{8489B4CB-8D74-8544-BB06-494F336CBA14}"/>
    <dgm:cxn modelId="{96275F73-8D98-EB4D-96E7-8241851F325A}" type="presOf" srcId="{F3378BE5-08FA-784E-97AD-E2FB44C7B84C}" destId="{FB483D63-3E83-1241-BCFD-B4CB3FD6D512}" srcOrd="0" destOrd="0" presId="urn:microsoft.com/office/officeart/2005/8/layout/cycle2"/>
    <dgm:cxn modelId="{0CC6CBCE-AB61-8C44-ADB3-25EE7B7632C9}" type="presParOf" srcId="{816F4226-166B-274F-9253-536F6D38EBB4}" destId="{360768B2-F6BA-1C41-85F8-5BFF01592AF9}" srcOrd="0" destOrd="0" presId="urn:microsoft.com/office/officeart/2005/8/layout/cycle2"/>
    <dgm:cxn modelId="{C1F18C42-1455-A846-B7A1-62EE1ACA3792}" type="presParOf" srcId="{816F4226-166B-274F-9253-536F6D38EBB4}" destId="{544B62E1-4897-3241-8147-EF917657FFD8}" srcOrd="1" destOrd="0" presId="urn:microsoft.com/office/officeart/2005/8/layout/cycle2"/>
    <dgm:cxn modelId="{20FB5836-5412-1245-A5CB-2CB20C8279CB}" type="presParOf" srcId="{544B62E1-4897-3241-8147-EF917657FFD8}" destId="{A60039BF-6042-634D-91D1-436FB482F6DC}" srcOrd="0" destOrd="0" presId="urn:microsoft.com/office/officeart/2005/8/layout/cycle2"/>
    <dgm:cxn modelId="{2766D8D9-4491-8E41-9831-68132F917B79}" type="presParOf" srcId="{816F4226-166B-274F-9253-536F6D38EBB4}" destId="{8DF1CFA3-23DC-5140-BFF2-8D93A8839D13}" srcOrd="2" destOrd="0" presId="urn:microsoft.com/office/officeart/2005/8/layout/cycle2"/>
    <dgm:cxn modelId="{B98E450D-DC1D-6E45-AD3C-5B00902CEE4D}" type="presParOf" srcId="{816F4226-166B-274F-9253-536F6D38EBB4}" destId="{E38ABF2E-08C0-224F-85AB-83AEC5B14A2C}" srcOrd="3" destOrd="0" presId="urn:microsoft.com/office/officeart/2005/8/layout/cycle2"/>
    <dgm:cxn modelId="{19CD5654-8DC0-6542-9DA7-F6E06E07C7D2}" type="presParOf" srcId="{E38ABF2E-08C0-224F-85AB-83AEC5B14A2C}" destId="{C0B52B91-4C6B-C541-9DC1-E910BEEAF819}" srcOrd="0" destOrd="0" presId="urn:microsoft.com/office/officeart/2005/8/layout/cycle2"/>
    <dgm:cxn modelId="{351D9CF0-A69B-F548-AD6A-0F2330AE4A8F}" type="presParOf" srcId="{816F4226-166B-274F-9253-536F6D38EBB4}" destId="{FB483D63-3E83-1241-BCFD-B4CB3FD6D512}" srcOrd="4" destOrd="0" presId="urn:microsoft.com/office/officeart/2005/8/layout/cycle2"/>
    <dgm:cxn modelId="{48913828-D1D7-8D46-8921-AE61DDC257C5}" type="presParOf" srcId="{816F4226-166B-274F-9253-536F6D38EBB4}" destId="{CA0E24B7-312F-0B46-960F-3F140F262DEC}" srcOrd="5" destOrd="0" presId="urn:microsoft.com/office/officeart/2005/8/layout/cycle2"/>
    <dgm:cxn modelId="{9F0D7266-9ADC-9E40-A3BD-93E7ECD084A9}" type="presParOf" srcId="{CA0E24B7-312F-0B46-960F-3F140F262DEC}" destId="{070ADF0D-4082-2D49-823A-8C93A2E7FA29}" srcOrd="0" destOrd="0" presId="urn:microsoft.com/office/officeart/2005/8/layout/cycle2"/>
    <dgm:cxn modelId="{DD032471-5F80-A64D-9E1E-CB0F0AF673D0}" type="presParOf" srcId="{816F4226-166B-274F-9253-536F6D38EBB4}" destId="{8FDB94DA-AD71-164F-8285-27401B555A70}" srcOrd="6" destOrd="0" presId="urn:microsoft.com/office/officeart/2005/8/layout/cycle2"/>
    <dgm:cxn modelId="{C386A171-9536-9343-93C0-3344574CFFB3}" type="presParOf" srcId="{816F4226-166B-274F-9253-536F6D38EBB4}" destId="{C6812635-E1AA-0F47-8B26-92C3F1B9D8F8}" srcOrd="7" destOrd="0" presId="urn:microsoft.com/office/officeart/2005/8/layout/cycle2"/>
    <dgm:cxn modelId="{07340F9D-CBD2-FC4E-8CB0-7208B6E53C4A}" type="presParOf" srcId="{C6812635-E1AA-0F47-8B26-92C3F1B9D8F8}" destId="{10D784F3-A0C2-D54F-B0B3-B7ED567A53D2}" srcOrd="0" destOrd="0" presId="urn:microsoft.com/office/officeart/2005/8/layout/cycle2"/>
    <dgm:cxn modelId="{8DAD672F-F78B-A940-859C-678247535657}" type="presParOf" srcId="{816F4226-166B-274F-9253-536F6D38EBB4}" destId="{CE214647-7BB2-234B-87FB-8B35BA5E2BC1}" srcOrd="8" destOrd="0" presId="urn:microsoft.com/office/officeart/2005/8/layout/cycle2"/>
    <dgm:cxn modelId="{0A133D05-F217-7149-BFD4-DC9CF10A592F}" type="presParOf" srcId="{816F4226-166B-274F-9253-536F6D38EBB4}" destId="{FEA5D719-054F-374C-8A24-FE5D5DA5CA39}" srcOrd="9" destOrd="0" presId="urn:microsoft.com/office/officeart/2005/8/layout/cycle2"/>
    <dgm:cxn modelId="{5C1DA96A-A42D-AA42-9762-628E7E2B0904}" type="presParOf" srcId="{FEA5D719-054F-374C-8A24-FE5D5DA5CA39}" destId="{E839596B-A81A-AE43-A0DB-439C084066B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573444-7201-3E40-AFB2-36B8E6BD0C81}" type="doc">
      <dgm:prSet loTypeId="urn:microsoft.com/office/officeart/2005/8/layout/cycle2" loCatId="" qsTypeId="urn:microsoft.com/office/officeart/2005/8/quickstyle/simple4" qsCatId="simple" csTypeId="urn:microsoft.com/office/officeart/2005/8/colors/accent4_2" csCatId="accent4" phldr="1"/>
      <dgm:spPr/>
      <dgm:t>
        <a:bodyPr/>
        <a:lstStyle/>
        <a:p>
          <a:endParaRPr lang="en-US"/>
        </a:p>
      </dgm:t>
    </dgm:pt>
    <dgm:pt modelId="{E0CC320E-C200-E14E-856C-78B3F27D0871}">
      <dgm:prSet phldrT="[Text]"/>
      <dgm:spPr/>
      <dgm:t>
        <a:bodyPr/>
        <a:lstStyle/>
        <a:p>
          <a:r>
            <a:rPr lang="en-US" b="1" dirty="0" smtClean="0">
              <a:solidFill>
                <a:srgbClr val="000000"/>
              </a:solidFill>
            </a:rPr>
            <a:t>Marketing Brochure</a:t>
          </a:r>
          <a:endParaRPr lang="en-US" b="1" dirty="0">
            <a:solidFill>
              <a:srgbClr val="000000"/>
            </a:solidFill>
          </a:endParaRPr>
        </a:p>
      </dgm:t>
    </dgm:pt>
    <dgm:pt modelId="{B097FFEB-3A9C-054C-BB1F-24E74E339989}" type="parTrans" cxnId="{9635BF7D-704E-CC4F-A8C9-D599A80AFCAB}">
      <dgm:prSet/>
      <dgm:spPr/>
      <dgm:t>
        <a:bodyPr/>
        <a:lstStyle/>
        <a:p>
          <a:endParaRPr lang="en-US"/>
        </a:p>
      </dgm:t>
    </dgm:pt>
    <dgm:pt modelId="{86C94086-4972-784C-8029-8E587B0CAB9C}" type="sibTrans" cxnId="{9635BF7D-704E-CC4F-A8C9-D599A80AFCAB}">
      <dgm:prSet/>
      <dgm:spPr/>
      <dgm:t>
        <a:bodyPr/>
        <a:lstStyle/>
        <a:p>
          <a:endParaRPr lang="en-US"/>
        </a:p>
      </dgm:t>
    </dgm:pt>
    <dgm:pt modelId="{F2277C96-A28F-6B42-8758-241CD925FBAC}">
      <dgm:prSet phldrT="[Text]"/>
      <dgm:spPr/>
      <dgm:t>
        <a:bodyPr/>
        <a:lstStyle/>
        <a:p>
          <a:r>
            <a:rPr lang="en-US" b="1" dirty="0" smtClean="0">
              <a:solidFill>
                <a:srgbClr val="000000"/>
              </a:solidFill>
            </a:rPr>
            <a:t>Off-Plan Structure</a:t>
          </a:r>
          <a:endParaRPr lang="en-US" b="1" dirty="0">
            <a:solidFill>
              <a:srgbClr val="000000"/>
            </a:solidFill>
          </a:endParaRPr>
        </a:p>
      </dgm:t>
    </dgm:pt>
    <dgm:pt modelId="{61759614-6F7B-4842-8C59-5FAED2355F93}" type="parTrans" cxnId="{44C08F13-5D65-2846-A62A-67DD21AEA379}">
      <dgm:prSet/>
      <dgm:spPr/>
      <dgm:t>
        <a:bodyPr/>
        <a:lstStyle/>
        <a:p>
          <a:endParaRPr lang="en-US"/>
        </a:p>
      </dgm:t>
    </dgm:pt>
    <dgm:pt modelId="{2A57D0BF-8BD3-5E42-969C-49C531476229}" type="sibTrans" cxnId="{44C08F13-5D65-2846-A62A-67DD21AEA379}">
      <dgm:prSet/>
      <dgm:spPr/>
      <dgm:t>
        <a:bodyPr/>
        <a:lstStyle/>
        <a:p>
          <a:endParaRPr lang="en-US"/>
        </a:p>
      </dgm:t>
    </dgm:pt>
    <dgm:pt modelId="{39073C95-E7CC-B64D-AE4E-BF8605830B01}">
      <dgm:prSet phldrT="[Text]"/>
      <dgm:spPr/>
      <dgm:t>
        <a:bodyPr/>
        <a:lstStyle/>
        <a:p>
          <a:r>
            <a:rPr lang="en-US" b="1" dirty="0" smtClean="0">
              <a:solidFill>
                <a:srgbClr val="000000"/>
              </a:solidFill>
            </a:rPr>
            <a:t>Site Manager</a:t>
          </a:r>
          <a:endParaRPr lang="en-US" b="1" dirty="0">
            <a:solidFill>
              <a:srgbClr val="000000"/>
            </a:solidFill>
          </a:endParaRPr>
        </a:p>
      </dgm:t>
    </dgm:pt>
    <dgm:pt modelId="{4B0AA91D-F3AD-DF40-AE39-8C522C5B6B92}" type="parTrans" cxnId="{FDB9E473-3CD8-904F-B6FF-4C7E0B7F1C5F}">
      <dgm:prSet/>
      <dgm:spPr/>
      <dgm:t>
        <a:bodyPr/>
        <a:lstStyle/>
        <a:p>
          <a:endParaRPr lang="en-US"/>
        </a:p>
      </dgm:t>
    </dgm:pt>
    <dgm:pt modelId="{06BA1858-2A3E-924F-8CF6-77AC70450A7E}" type="sibTrans" cxnId="{FDB9E473-3CD8-904F-B6FF-4C7E0B7F1C5F}">
      <dgm:prSet/>
      <dgm:spPr/>
      <dgm:t>
        <a:bodyPr/>
        <a:lstStyle/>
        <a:p>
          <a:endParaRPr lang="en-US"/>
        </a:p>
      </dgm:t>
    </dgm:pt>
    <dgm:pt modelId="{6E446797-2FA6-7246-83AB-A35EB9B6CFCB}">
      <dgm:prSet phldrT="[Text]"/>
      <dgm:spPr/>
      <dgm:t>
        <a:bodyPr/>
        <a:lstStyle/>
        <a:p>
          <a:r>
            <a:rPr lang="en-US" b="1" dirty="0" smtClean="0">
              <a:solidFill>
                <a:srgbClr val="000000"/>
              </a:solidFill>
            </a:rPr>
            <a:t>Appoint Interior Designer</a:t>
          </a:r>
          <a:endParaRPr lang="en-US" b="1" dirty="0">
            <a:solidFill>
              <a:srgbClr val="000000"/>
            </a:solidFill>
          </a:endParaRPr>
        </a:p>
      </dgm:t>
    </dgm:pt>
    <dgm:pt modelId="{79EDB948-BCDD-FD49-A5C2-A097271CC2A8}" type="parTrans" cxnId="{BBBE1F27-A699-7F46-9B62-45DE743436D8}">
      <dgm:prSet/>
      <dgm:spPr/>
      <dgm:t>
        <a:bodyPr/>
        <a:lstStyle/>
        <a:p>
          <a:endParaRPr lang="en-US"/>
        </a:p>
      </dgm:t>
    </dgm:pt>
    <dgm:pt modelId="{DF1EA1F0-90C0-7B4E-82FD-D869644C29DB}" type="sibTrans" cxnId="{BBBE1F27-A699-7F46-9B62-45DE743436D8}">
      <dgm:prSet/>
      <dgm:spPr/>
      <dgm:t>
        <a:bodyPr/>
        <a:lstStyle/>
        <a:p>
          <a:endParaRPr lang="en-US"/>
        </a:p>
      </dgm:t>
    </dgm:pt>
    <dgm:pt modelId="{2B0DF489-6457-2F44-91E2-5C2E88F43DFC}">
      <dgm:prSet phldrT="[Text]"/>
      <dgm:spPr/>
      <dgm:t>
        <a:bodyPr/>
        <a:lstStyle/>
        <a:p>
          <a:r>
            <a:rPr lang="en-US" b="1" dirty="0" smtClean="0">
              <a:solidFill>
                <a:srgbClr val="000000"/>
              </a:solidFill>
            </a:rPr>
            <a:t>Construction Training of Locals</a:t>
          </a:r>
          <a:endParaRPr lang="en-US" b="1" dirty="0">
            <a:solidFill>
              <a:srgbClr val="000000"/>
            </a:solidFill>
          </a:endParaRPr>
        </a:p>
      </dgm:t>
    </dgm:pt>
    <dgm:pt modelId="{19BB3BD5-04B6-AB48-93A9-B243DCE38BA7}" type="parTrans" cxnId="{2252E250-C4D7-B441-B624-D3A2833E5904}">
      <dgm:prSet/>
      <dgm:spPr/>
      <dgm:t>
        <a:bodyPr/>
        <a:lstStyle/>
        <a:p>
          <a:endParaRPr lang="en-US"/>
        </a:p>
      </dgm:t>
    </dgm:pt>
    <dgm:pt modelId="{9216557A-1BBF-CF47-83BA-001B64A41621}" type="sibTrans" cxnId="{2252E250-C4D7-B441-B624-D3A2833E5904}">
      <dgm:prSet/>
      <dgm:spPr>
        <a:solidFill>
          <a:srgbClr val="FFFFFF"/>
        </a:solidFill>
        <a:ln>
          <a:solidFill>
            <a:srgbClr val="FFFFFF"/>
          </a:solidFill>
        </a:ln>
        <a:effectLst/>
      </dgm:spPr>
      <dgm:t>
        <a:bodyPr/>
        <a:lstStyle/>
        <a:p>
          <a:endParaRPr lang="en-US"/>
        </a:p>
      </dgm:t>
    </dgm:pt>
    <dgm:pt modelId="{2E62D557-8DBE-5842-BBCF-842C2D7FD26B}" type="pres">
      <dgm:prSet presAssocID="{95573444-7201-3E40-AFB2-36B8E6BD0C81}" presName="cycle" presStyleCnt="0">
        <dgm:presLayoutVars>
          <dgm:dir/>
          <dgm:resizeHandles val="exact"/>
        </dgm:presLayoutVars>
      </dgm:prSet>
      <dgm:spPr/>
      <dgm:t>
        <a:bodyPr/>
        <a:lstStyle/>
        <a:p>
          <a:endParaRPr lang="en-US"/>
        </a:p>
      </dgm:t>
    </dgm:pt>
    <dgm:pt modelId="{ABF1D0B8-10C9-6D4C-A752-C2654A15D80D}" type="pres">
      <dgm:prSet presAssocID="{E0CC320E-C200-E14E-856C-78B3F27D0871}" presName="node" presStyleLbl="node1" presStyleIdx="0" presStyleCnt="5" custScaleX="161599">
        <dgm:presLayoutVars>
          <dgm:bulletEnabled val="1"/>
        </dgm:presLayoutVars>
      </dgm:prSet>
      <dgm:spPr/>
      <dgm:t>
        <a:bodyPr/>
        <a:lstStyle/>
        <a:p>
          <a:endParaRPr lang="en-US"/>
        </a:p>
      </dgm:t>
    </dgm:pt>
    <dgm:pt modelId="{6B144D7E-1ADC-5A44-BB92-53DFC86A1861}" type="pres">
      <dgm:prSet presAssocID="{86C94086-4972-784C-8029-8E587B0CAB9C}" presName="sibTrans" presStyleLbl="sibTrans2D1" presStyleIdx="0" presStyleCnt="5"/>
      <dgm:spPr/>
      <dgm:t>
        <a:bodyPr/>
        <a:lstStyle/>
        <a:p>
          <a:endParaRPr lang="en-US"/>
        </a:p>
      </dgm:t>
    </dgm:pt>
    <dgm:pt modelId="{98A454B6-C92A-4F41-B1CB-4C37D6C003F4}" type="pres">
      <dgm:prSet presAssocID="{86C94086-4972-784C-8029-8E587B0CAB9C}" presName="connectorText" presStyleLbl="sibTrans2D1" presStyleIdx="0" presStyleCnt="5"/>
      <dgm:spPr/>
      <dgm:t>
        <a:bodyPr/>
        <a:lstStyle/>
        <a:p>
          <a:endParaRPr lang="en-US"/>
        </a:p>
      </dgm:t>
    </dgm:pt>
    <dgm:pt modelId="{BBE59CB6-B3B9-FB4E-9629-4F1A51403C90}" type="pres">
      <dgm:prSet presAssocID="{F2277C96-A28F-6B42-8758-241CD925FBAC}" presName="node" presStyleLbl="node1" presStyleIdx="1" presStyleCnt="5" custScaleX="143772">
        <dgm:presLayoutVars>
          <dgm:bulletEnabled val="1"/>
        </dgm:presLayoutVars>
      </dgm:prSet>
      <dgm:spPr/>
      <dgm:t>
        <a:bodyPr/>
        <a:lstStyle/>
        <a:p>
          <a:endParaRPr lang="en-US"/>
        </a:p>
      </dgm:t>
    </dgm:pt>
    <dgm:pt modelId="{DF54D80C-79D6-374A-BBED-0E6ACF22E34B}" type="pres">
      <dgm:prSet presAssocID="{2A57D0BF-8BD3-5E42-969C-49C531476229}" presName="sibTrans" presStyleLbl="sibTrans2D1" presStyleIdx="1" presStyleCnt="5"/>
      <dgm:spPr/>
      <dgm:t>
        <a:bodyPr/>
        <a:lstStyle/>
        <a:p>
          <a:endParaRPr lang="en-US"/>
        </a:p>
      </dgm:t>
    </dgm:pt>
    <dgm:pt modelId="{89293BEC-CFE9-6846-AFB8-C26C9513DAC1}" type="pres">
      <dgm:prSet presAssocID="{2A57D0BF-8BD3-5E42-969C-49C531476229}" presName="connectorText" presStyleLbl="sibTrans2D1" presStyleIdx="1" presStyleCnt="5"/>
      <dgm:spPr/>
      <dgm:t>
        <a:bodyPr/>
        <a:lstStyle/>
        <a:p>
          <a:endParaRPr lang="en-US"/>
        </a:p>
      </dgm:t>
    </dgm:pt>
    <dgm:pt modelId="{934D22E2-2D0F-D14A-8979-0E06BA4CF747}" type="pres">
      <dgm:prSet presAssocID="{39073C95-E7CC-B64D-AE4E-BF8605830B01}" presName="node" presStyleLbl="node1" presStyleIdx="2" presStyleCnt="5" custScaleX="137422">
        <dgm:presLayoutVars>
          <dgm:bulletEnabled val="1"/>
        </dgm:presLayoutVars>
      </dgm:prSet>
      <dgm:spPr/>
      <dgm:t>
        <a:bodyPr/>
        <a:lstStyle/>
        <a:p>
          <a:endParaRPr lang="en-US"/>
        </a:p>
      </dgm:t>
    </dgm:pt>
    <dgm:pt modelId="{743D1292-BC7B-2743-A686-E395B4CE685D}" type="pres">
      <dgm:prSet presAssocID="{06BA1858-2A3E-924F-8CF6-77AC70450A7E}" presName="sibTrans" presStyleLbl="sibTrans2D1" presStyleIdx="2" presStyleCnt="5"/>
      <dgm:spPr/>
      <dgm:t>
        <a:bodyPr/>
        <a:lstStyle/>
        <a:p>
          <a:endParaRPr lang="en-US"/>
        </a:p>
      </dgm:t>
    </dgm:pt>
    <dgm:pt modelId="{97219AA3-376B-6646-AA40-4A9CAA05D93C}" type="pres">
      <dgm:prSet presAssocID="{06BA1858-2A3E-924F-8CF6-77AC70450A7E}" presName="connectorText" presStyleLbl="sibTrans2D1" presStyleIdx="2" presStyleCnt="5"/>
      <dgm:spPr/>
      <dgm:t>
        <a:bodyPr/>
        <a:lstStyle/>
        <a:p>
          <a:endParaRPr lang="en-US"/>
        </a:p>
      </dgm:t>
    </dgm:pt>
    <dgm:pt modelId="{5E12204E-CBF0-4949-838E-74987EAEAD84}" type="pres">
      <dgm:prSet presAssocID="{6E446797-2FA6-7246-83AB-A35EB9B6CFCB}" presName="node" presStyleLbl="node1" presStyleIdx="3" presStyleCnt="5" custScaleX="142235">
        <dgm:presLayoutVars>
          <dgm:bulletEnabled val="1"/>
        </dgm:presLayoutVars>
      </dgm:prSet>
      <dgm:spPr/>
      <dgm:t>
        <a:bodyPr/>
        <a:lstStyle/>
        <a:p>
          <a:endParaRPr lang="en-US"/>
        </a:p>
      </dgm:t>
    </dgm:pt>
    <dgm:pt modelId="{90490D17-2A06-2649-BFA5-4529FB519F77}" type="pres">
      <dgm:prSet presAssocID="{DF1EA1F0-90C0-7B4E-82FD-D869644C29DB}" presName="sibTrans" presStyleLbl="sibTrans2D1" presStyleIdx="3" presStyleCnt="5"/>
      <dgm:spPr/>
      <dgm:t>
        <a:bodyPr/>
        <a:lstStyle/>
        <a:p>
          <a:endParaRPr lang="en-US"/>
        </a:p>
      </dgm:t>
    </dgm:pt>
    <dgm:pt modelId="{AC742B7B-A98C-BA4A-95BD-FE1F80F2E288}" type="pres">
      <dgm:prSet presAssocID="{DF1EA1F0-90C0-7B4E-82FD-D869644C29DB}" presName="connectorText" presStyleLbl="sibTrans2D1" presStyleIdx="3" presStyleCnt="5"/>
      <dgm:spPr/>
      <dgm:t>
        <a:bodyPr/>
        <a:lstStyle/>
        <a:p>
          <a:endParaRPr lang="en-US"/>
        </a:p>
      </dgm:t>
    </dgm:pt>
    <dgm:pt modelId="{9885D448-A3C8-3D46-909E-F9F718211915}" type="pres">
      <dgm:prSet presAssocID="{2B0DF489-6457-2F44-91E2-5C2E88F43DFC}" presName="node" presStyleLbl="node1" presStyleIdx="4" presStyleCnt="5" custScaleX="135293">
        <dgm:presLayoutVars>
          <dgm:bulletEnabled val="1"/>
        </dgm:presLayoutVars>
      </dgm:prSet>
      <dgm:spPr/>
      <dgm:t>
        <a:bodyPr/>
        <a:lstStyle/>
        <a:p>
          <a:endParaRPr lang="en-US"/>
        </a:p>
      </dgm:t>
    </dgm:pt>
    <dgm:pt modelId="{18F55CD8-33D2-9944-8778-6A7C755470E3}" type="pres">
      <dgm:prSet presAssocID="{9216557A-1BBF-CF47-83BA-001B64A41621}" presName="sibTrans" presStyleLbl="sibTrans2D1" presStyleIdx="4" presStyleCnt="5"/>
      <dgm:spPr/>
      <dgm:t>
        <a:bodyPr/>
        <a:lstStyle/>
        <a:p>
          <a:endParaRPr lang="en-US"/>
        </a:p>
      </dgm:t>
    </dgm:pt>
    <dgm:pt modelId="{CB2FEF21-70E9-574E-AF4C-19C7C075C399}" type="pres">
      <dgm:prSet presAssocID="{9216557A-1BBF-CF47-83BA-001B64A41621}" presName="connectorText" presStyleLbl="sibTrans2D1" presStyleIdx="4" presStyleCnt="5"/>
      <dgm:spPr/>
      <dgm:t>
        <a:bodyPr/>
        <a:lstStyle/>
        <a:p>
          <a:endParaRPr lang="en-US"/>
        </a:p>
      </dgm:t>
    </dgm:pt>
  </dgm:ptLst>
  <dgm:cxnLst>
    <dgm:cxn modelId="{44C08F13-5D65-2846-A62A-67DD21AEA379}" srcId="{95573444-7201-3E40-AFB2-36B8E6BD0C81}" destId="{F2277C96-A28F-6B42-8758-241CD925FBAC}" srcOrd="1" destOrd="0" parTransId="{61759614-6F7B-4842-8C59-5FAED2355F93}" sibTransId="{2A57D0BF-8BD3-5E42-969C-49C531476229}"/>
    <dgm:cxn modelId="{9635BF7D-704E-CC4F-A8C9-D599A80AFCAB}" srcId="{95573444-7201-3E40-AFB2-36B8E6BD0C81}" destId="{E0CC320E-C200-E14E-856C-78B3F27D0871}" srcOrd="0" destOrd="0" parTransId="{B097FFEB-3A9C-054C-BB1F-24E74E339989}" sibTransId="{86C94086-4972-784C-8029-8E587B0CAB9C}"/>
    <dgm:cxn modelId="{BA16F962-14D0-E646-9B42-138AD8B963E7}" type="presOf" srcId="{6E446797-2FA6-7246-83AB-A35EB9B6CFCB}" destId="{5E12204E-CBF0-4949-838E-74987EAEAD84}" srcOrd="0" destOrd="0" presId="urn:microsoft.com/office/officeart/2005/8/layout/cycle2"/>
    <dgm:cxn modelId="{2345B218-7DDD-D347-98D3-35D2CC2714C3}" type="presOf" srcId="{86C94086-4972-784C-8029-8E587B0CAB9C}" destId="{98A454B6-C92A-4F41-B1CB-4C37D6C003F4}" srcOrd="1" destOrd="0" presId="urn:microsoft.com/office/officeart/2005/8/layout/cycle2"/>
    <dgm:cxn modelId="{49B2E6FE-52D4-CF49-BC4C-2411D595B251}" type="presOf" srcId="{06BA1858-2A3E-924F-8CF6-77AC70450A7E}" destId="{743D1292-BC7B-2743-A686-E395B4CE685D}" srcOrd="0" destOrd="0" presId="urn:microsoft.com/office/officeart/2005/8/layout/cycle2"/>
    <dgm:cxn modelId="{FDB9E473-3CD8-904F-B6FF-4C7E0B7F1C5F}" srcId="{95573444-7201-3E40-AFB2-36B8E6BD0C81}" destId="{39073C95-E7CC-B64D-AE4E-BF8605830B01}" srcOrd="2" destOrd="0" parTransId="{4B0AA91D-F3AD-DF40-AE39-8C522C5B6B92}" sibTransId="{06BA1858-2A3E-924F-8CF6-77AC70450A7E}"/>
    <dgm:cxn modelId="{53288DEE-B2F1-6A43-8A7A-257CB0D8A1C5}" type="presOf" srcId="{DF1EA1F0-90C0-7B4E-82FD-D869644C29DB}" destId="{90490D17-2A06-2649-BFA5-4529FB519F77}" srcOrd="0" destOrd="0" presId="urn:microsoft.com/office/officeart/2005/8/layout/cycle2"/>
    <dgm:cxn modelId="{24474067-2573-0F40-B086-D796EB84AAA4}" type="presOf" srcId="{DF1EA1F0-90C0-7B4E-82FD-D869644C29DB}" destId="{AC742B7B-A98C-BA4A-95BD-FE1F80F2E288}" srcOrd="1" destOrd="0" presId="urn:microsoft.com/office/officeart/2005/8/layout/cycle2"/>
    <dgm:cxn modelId="{BBBE1F27-A699-7F46-9B62-45DE743436D8}" srcId="{95573444-7201-3E40-AFB2-36B8E6BD0C81}" destId="{6E446797-2FA6-7246-83AB-A35EB9B6CFCB}" srcOrd="3" destOrd="0" parTransId="{79EDB948-BCDD-FD49-A5C2-A097271CC2A8}" sibTransId="{DF1EA1F0-90C0-7B4E-82FD-D869644C29DB}"/>
    <dgm:cxn modelId="{7028B074-3A89-5543-A0F7-ED3546F88EC7}" type="presOf" srcId="{39073C95-E7CC-B64D-AE4E-BF8605830B01}" destId="{934D22E2-2D0F-D14A-8979-0E06BA4CF747}" srcOrd="0" destOrd="0" presId="urn:microsoft.com/office/officeart/2005/8/layout/cycle2"/>
    <dgm:cxn modelId="{5CA8730B-6396-4E4F-A2BE-3EED035833E0}" type="presOf" srcId="{95573444-7201-3E40-AFB2-36B8E6BD0C81}" destId="{2E62D557-8DBE-5842-BBCF-842C2D7FD26B}" srcOrd="0" destOrd="0" presId="urn:microsoft.com/office/officeart/2005/8/layout/cycle2"/>
    <dgm:cxn modelId="{09B0DF86-2DE3-5742-9C8C-F95AC9E0CAB4}" type="presOf" srcId="{E0CC320E-C200-E14E-856C-78B3F27D0871}" destId="{ABF1D0B8-10C9-6D4C-A752-C2654A15D80D}" srcOrd="0" destOrd="0" presId="urn:microsoft.com/office/officeart/2005/8/layout/cycle2"/>
    <dgm:cxn modelId="{D2EA3D9B-36B0-C44D-8076-17084065192D}" type="presOf" srcId="{9216557A-1BBF-CF47-83BA-001B64A41621}" destId="{18F55CD8-33D2-9944-8778-6A7C755470E3}" srcOrd="0" destOrd="0" presId="urn:microsoft.com/office/officeart/2005/8/layout/cycle2"/>
    <dgm:cxn modelId="{67194B7A-E92E-9942-9405-CEFCF23C8EC8}" type="presOf" srcId="{2A57D0BF-8BD3-5E42-969C-49C531476229}" destId="{89293BEC-CFE9-6846-AFB8-C26C9513DAC1}" srcOrd="1" destOrd="0" presId="urn:microsoft.com/office/officeart/2005/8/layout/cycle2"/>
    <dgm:cxn modelId="{94E73EEB-EE85-B44B-93C5-56BFF17B7393}" type="presOf" srcId="{06BA1858-2A3E-924F-8CF6-77AC70450A7E}" destId="{97219AA3-376B-6646-AA40-4A9CAA05D93C}" srcOrd="1" destOrd="0" presId="urn:microsoft.com/office/officeart/2005/8/layout/cycle2"/>
    <dgm:cxn modelId="{2252E250-C4D7-B441-B624-D3A2833E5904}" srcId="{95573444-7201-3E40-AFB2-36B8E6BD0C81}" destId="{2B0DF489-6457-2F44-91E2-5C2E88F43DFC}" srcOrd="4" destOrd="0" parTransId="{19BB3BD5-04B6-AB48-93A9-B243DCE38BA7}" sibTransId="{9216557A-1BBF-CF47-83BA-001B64A41621}"/>
    <dgm:cxn modelId="{32B405EA-9D1E-4745-8542-98FFA618D42C}" type="presOf" srcId="{9216557A-1BBF-CF47-83BA-001B64A41621}" destId="{CB2FEF21-70E9-574E-AF4C-19C7C075C399}" srcOrd="1" destOrd="0" presId="urn:microsoft.com/office/officeart/2005/8/layout/cycle2"/>
    <dgm:cxn modelId="{966BDDD3-5924-2C4D-BCE6-AD36C34CD029}" type="presOf" srcId="{86C94086-4972-784C-8029-8E587B0CAB9C}" destId="{6B144D7E-1ADC-5A44-BB92-53DFC86A1861}" srcOrd="0" destOrd="0" presId="urn:microsoft.com/office/officeart/2005/8/layout/cycle2"/>
    <dgm:cxn modelId="{F8BC4C2A-446E-4F4E-8820-BE3CA3A810E1}" type="presOf" srcId="{F2277C96-A28F-6B42-8758-241CD925FBAC}" destId="{BBE59CB6-B3B9-FB4E-9629-4F1A51403C90}" srcOrd="0" destOrd="0" presId="urn:microsoft.com/office/officeart/2005/8/layout/cycle2"/>
    <dgm:cxn modelId="{B6AAE9C9-F8C3-1E48-BD97-125CEAD28849}" type="presOf" srcId="{2B0DF489-6457-2F44-91E2-5C2E88F43DFC}" destId="{9885D448-A3C8-3D46-909E-F9F718211915}" srcOrd="0" destOrd="0" presId="urn:microsoft.com/office/officeart/2005/8/layout/cycle2"/>
    <dgm:cxn modelId="{88914857-EECC-364D-8281-9E9D687DBD89}" type="presOf" srcId="{2A57D0BF-8BD3-5E42-969C-49C531476229}" destId="{DF54D80C-79D6-374A-BBED-0E6ACF22E34B}" srcOrd="0" destOrd="0" presId="urn:microsoft.com/office/officeart/2005/8/layout/cycle2"/>
    <dgm:cxn modelId="{EF90ACA2-B1C0-B045-B3A5-2809727F5C65}" type="presParOf" srcId="{2E62D557-8DBE-5842-BBCF-842C2D7FD26B}" destId="{ABF1D0B8-10C9-6D4C-A752-C2654A15D80D}" srcOrd="0" destOrd="0" presId="urn:microsoft.com/office/officeart/2005/8/layout/cycle2"/>
    <dgm:cxn modelId="{58331643-D409-8941-995E-0C60651B7FB1}" type="presParOf" srcId="{2E62D557-8DBE-5842-BBCF-842C2D7FD26B}" destId="{6B144D7E-1ADC-5A44-BB92-53DFC86A1861}" srcOrd="1" destOrd="0" presId="urn:microsoft.com/office/officeart/2005/8/layout/cycle2"/>
    <dgm:cxn modelId="{8612F3F8-E980-2449-8096-E613EF5B62A0}" type="presParOf" srcId="{6B144D7E-1ADC-5A44-BB92-53DFC86A1861}" destId="{98A454B6-C92A-4F41-B1CB-4C37D6C003F4}" srcOrd="0" destOrd="0" presId="urn:microsoft.com/office/officeart/2005/8/layout/cycle2"/>
    <dgm:cxn modelId="{B972B474-69BC-5C4F-A7D6-1814AED8DEF1}" type="presParOf" srcId="{2E62D557-8DBE-5842-BBCF-842C2D7FD26B}" destId="{BBE59CB6-B3B9-FB4E-9629-4F1A51403C90}" srcOrd="2" destOrd="0" presId="urn:microsoft.com/office/officeart/2005/8/layout/cycle2"/>
    <dgm:cxn modelId="{6AFEF941-5CDF-054A-BB1D-FECE7A387801}" type="presParOf" srcId="{2E62D557-8DBE-5842-BBCF-842C2D7FD26B}" destId="{DF54D80C-79D6-374A-BBED-0E6ACF22E34B}" srcOrd="3" destOrd="0" presId="urn:microsoft.com/office/officeart/2005/8/layout/cycle2"/>
    <dgm:cxn modelId="{60CBC63B-D9F1-1641-9C74-3BDD107851B2}" type="presParOf" srcId="{DF54D80C-79D6-374A-BBED-0E6ACF22E34B}" destId="{89293BEC-CFE9-6846-AFB8-C26C9513DAC1}" srcOrd="0" destOrd="0" presId="urn:microsoft.com/office/officeart/2005/8/layout/cycle2"/>
    <dgm:cxn modelId="{B391840C-BA7A-C14A-BD3F-F2A834DAB3F7}" type="presParOf" srcId="{2E62D557-8DBE-5842-BBCF-842C2D7FD26B}" destId="{934D22E2-2D0F-D14A-8979-0E06BA4CF747}" srcOrd="4" destOrd="0" presId="urn:microsoft.com/office/officeart/2005/8/layout/cycle2"/>
    <dgm:cxn modelId="{42294745-8D6E-3940-926A-17D4FA2D9E77}" type="presParOf" srcId="{2E62D557-8DBE-5842-BBCF-842C2D7FD26B}" destId="{743D1292-BC7B-2743-A686-E395B4CE685D}" srcOrd="5" destOrd="0" presId="urn:microsoft.com/office/officeart/2005/8/layout/cycle2"/>
    <dgm:cxn modelId="{0041CE78-2BAD-3644-9046-465EED06B540}" type="presParOf" srcId="{743D1292-BC7B-2743-A686-E395B4CE685D}" destId="{97219AA3-376B-6646-AA40-4A9CAA05D93C}" srcOrd="0" destOrd="0" presId="urn:microsoft.com/office/officeart/2005/8/layout/cycle2"/>
    <dgm:cxn modelId="{B6F7D579-B00D-7F4D-BE17-84B368E51C32}" type="presParOf" srcId="{2E62D557-8DBE-5842-BBCF-842C2D7FD26B}" destId="{5E12204E-CBF0-4949-838E-74987EAEAD84}" srcOrd="6" destOrd="0" presId="urn:microsoft.com/office/officeart/2005/8/layout/cycle2"/>
    <dgm:cxn modelId="{13CFC5EB-2EF8-8340-B0BE-A19B0463FD29}" type="presParOf" srcId="{2E62D557-8DBE-5842-BBCF-842C2D7FD26B}" destId="{90490D17-2A06-2649-BFA5-4529FB519F77}" srcOrd="7" destOrd="0" presId="urn:microsoft.com/office/officeart/2005/8/layout/cycle2"/>
    <dgm:cxn modelId="{F524D7D8-E9EE-E846-974C-ABBB9E97BA9F}" type="presParOf" srcId="{90490D17-2A06-2649-BFA5-4529FB519F77}" destId="{AC742B7B-A98C-BA4A-95BD-FE1F80F2E288}" srcOrd="0" destOrd="0" presId="urn:microsoft.com/office/officeart/2005/8/layout/cycle2"/>
    <dgm:cxn modelId="{265C1884-09F9-8E4F-8B5A-B75812372BF3}" type="presParOf" srcId="{2E62D557-8DBE-5842-BBCF-842C2D7FD26B}" destId="{9885D448-A3C8-3D46-909E-F9F718211915}" srcOrd="8" destOrd="0" presId="urn:microsoft.com/office/officeart/2005/8/layout/cycle2"/>
    <dgm:cxn modelId="{3108BFCA-9B8D-6445-99EA-9645D778E6E9}" type="presParOf" srcId="{2E62D557-8DBE-5842-BBCF-842C2D7FD26B}" destId="{18F55CD8-33D2-9944-8778-6A7C755470E3}" srcOrd="9" destOrd="0" presId="urn:microsoft.com/office/officeart/2005/8/layout/cycle2"/>
    <dgm:cxn modelId="{0A1C3D38-1B5F-ED40-B8A2-DA0474432BAF}" type="presParOf" srcId="{18F55CD8-33D2-9944-8778-6A7C755470E3}" destId="{CB2FEF21-70E9-574E-AF4C-19C7C075C39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B7092F-1CD3-DA4C-A572-6B6993979D7E}"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B3A2C57C-A2DB-884A-B5A5-2EE519E24A9B}">
      <dgm:prSet phldrT="[Text]" custT="1"/>
      <dgm:spPr/>
      <dgm:t>
        <a:bodyPr/>
        <a:lstStyle/>
        <a:p>
          <a:r>
            <a:rPr lang="en-US" sz="1800" b="1" dirty="0" smtClean="0">
              <a:solidFill>
                <a:srgbClr val="000000"/>
              </a:solidFill>
            </a:rPr>
            <a:t>Clean up environment</a:t>
          </a:r>
          <a:endParaRPr lang="en-US" sz="1800" b="1" dirty="0">
            <a:solidFill>
              <a:srgbClr val="000000"/>
            </a:solidFill>
          </a:endParaRPr>
        </a:p>
      </dgm:t>
    </dgm:pt>
    <dgm:pt modelId="{17776E02-DFFE-1D4B-B3C5-3546F2A81FC2}" type="parTrans" cxnId="{EAFEF607-241D-7241-9D9D-67C2C6E93129}">
      <dgm:prSet/>
      <dgm:spPr/>
      <dgm:t>
        <a:bodyPr/>
        <a:lstStyle/>
        <a:p>
          <a:endParaRPr lang="en-US"/>
        </a:p>
      </dgm:t>
    </dgm:pt>
    <dgm:pt modelId="{2E99963A-2A5E-6944-BC67-3C18E0798FDA}" type="sibTrans" cxnId="{EAFEF607-241D-7241-9D9D-67C2C6E93129}">
      <dgm:prSet/>
      <dgm:spPr/>
      <dgm:t>
        <a:bodyPr/>
        <a:lstStyle/>
        <a:p>
          <a:endParaRPr lang="en-US"/>
        </a:p>
      </dgm:t>
    </dgm:pt>
    <dgm:pt modelId="{F31A4666-F1A7-504E-A6F5-FAE2D6B50D6A}">
      <dgm:prSet phldrT="[Text]" custT="1"/>
      <dgm:spPr/>
      <dgm:t>
        <a:bodyPr/>
        <a:lstStyle/>
        <a:p>
          <a:r>
            <a:rPr lang="en-US" sz="1800" b="1" dirty="0" smtClean="0">
              <a:solidFill>
                <a:srgbClr val="000000"/>
              </a:solidFill>
            </a:rPr>
            <a:t>Water Connection</a:t>
          </a:r>
          <a:endParaRPr lang="en-US" sz="1800" b="1" dirty="0">
            <a:solidFill>
              <a:srgbClr val="000000"/>
            </a:solidFill>
          </a:endParaRPr>
        </a:p>
      </dgm:t>
    </dgm:pt>
    <dgm:pt modelId="{37B09198-3B97-FB4A-83B0-BE5AE67D2CD0}" type="parTrans" cxnId="{67AE1233-DF00-664E-A776-B3D12DA1843B}">
      <dgm:prSet/>
      <dgm:spPr/>
      <dgm:t>
        <a:bodyPr/>
        <a:lstStyle/>
        <a:p>
          <a:endParaRPr lang="en-US"/>
        </a:p>
      </dgm:t>
    </dgm:pt>
    <dgm:pt modelId="{751022D4-FBE3-1F41-997A-7340E3F0152B}" type="sibTrans" cxnId="{67AE1233-DF00-664E-A776-B3D12DA1843B}">
      <dgm:prSet/>
      <dgm:spPr/>
      <dgm:t>
        <a:bodyPr/>
        <a:lstStyle/>
        <a:p>
          <a:endParaRPr lang="en-US"/>
        </a:p>
      </dgm:t>
    </dgm:pt>
    <dgm:pt modelId="{802BF4EF-DE31-0843-8388-37E2DCFDBA02}">
      <dgm:prSet phldrT="[Text]" custT="1"/>
      <dgm:spPr/>
      <dgm:t>
        <a:bodyPr/>
        <a:lstStyle/>
        <a:p>
          <a:r>
            <a:rPr lang="en-US" sz="1800" b="1" dirty="0" smtClean="0">
              <a:solidFill>
                <a:srgbClr val="000000"/>
              </a:solidFill>
            </a:rPr>
            <a:t>Solar and Wind Power</a:t>
          </a:r>
          <a:endParaRPr lang="en-US" sz="1800" b="1" dirty="0">
            <a:solidFill>
              <a:srgbClr val="000000"/>
            </a:solidFill>
          </a:endParaRPr>
        </a:p>
      </dgm:t>
    </dgm:pt>
    <dgm:pt modelId="{189CC427-E8A0-3C4F-9418-80A306CE4958}" type="parTrans" cxnId="{270D232B-D76B-1247-9092-5ED41975D89B}">
      <dgm:prSet/>
      <dgm:spPr/>
      <dgm:t>
        <a:bodyPr/>
        <a:lstStyle/>
        <a:p>
          <a:endParaRPr lang="en-US"/>
        </a:p>
      </dgm:t>
    </dgm:pt>
    <dgm:pt modelId="{A1C12CC6-A3AB-E34C-BBDA-E6B05B25BEEE}" type="sibTrans" cxnId="{270D232B-D76B-1247-9092-5ED41975D89B}">
      <dgm:prSet/>
      <dgm:spPr/>
      <dgm:t>
        <a:bodyPr/>
        <a:lstStyle/>
        <a:p>
          <a:endParaRPr lang="en-US"/>
        </a:p>
      </dgm:t>
    </dgm:pt>
    <dgm:pt modelId="{DE83C690-F595-C04A-94F2-F1BC46911351}">
      <dgm:prSet phldrT="[Text]"/>
      <dgm:spPr/>
      <dgm:t>
        <a:bodyPr/>
        <a:lstStyle/>
        <a:p>
          <a:r>
            <a:rPr lang="en-US" b="1" dirty="0" smtClean="0">
              <a:solidFill>
                <a:srgbClr val="000000"/>
              </a:solidFill>
            </a:rPr>
            <a:t>Identify Green Building Material</a:t>
          </a:r>
          <a:endParaRPr lang="en-US" b="1" dirty="0">
            <a:solidFill>
              <a:srgbClr val="000000"/>
            </a:solidFill>
          </a:endParaRPr>
        </a:p>
      </dgm:t>
    </dgm:pt>
    <dgm:pt modelId="{F6CE4E17-1D48-B340-B5D6-ED12D5B161E7}" type="parTrans" cxnId="{7F099E94-41D1-254B-8EAF-2DCE752B1F66}">
      <dgm:prSet/>
      <dgm:spPr/>
      <dgm:t>
        <a:bodyPr/>
        <a:lstStyle/>
        <a:p>
          <a:endParaRPr lang="en-US"/>
        </a:p>
      </dgm:t>
    </dgm:pt>
    <dgm:pt modelId="{8B57FDB3-F799-9B45-BDAE-6FB60C50CE10}" type="sibTrans" cxnId="{7F099E94-41D1-254B-8EAF-2DCE752B1F66}">
      <dgm:prSet/>
      <dgm:spPr/>
      <dgm:t>
        <a:bodyPr/>
        <a:lstStyle/>
        <a:p>
          <a:endParaRPr lang="en-US"/>
        </a:p>
      </dgm:t>
    </dgm:pt>
    <dgm:pt modelId="{732F5609-7302-9647-9982-59AC8ADF9066}">
      <dgm:prSet phldrT="[Text]" custT="1"/>
      <dgm:spPr/>
      <dgm:t>
        <a:bodyPr/>
        <a:lstStyle/>
        <a:p>
          <a:r>
            <a:rPr lang="en-US" sz="1800" b="1" dirty="0" smtClean="0">
              <a:solidFill>
                <a:srgbClr val="000000"/>
              </a:solidFill>
            </a:rPr>
            <a:t>Back-up Generators</a:t>
          </a:r>
          <a:endParaRPr lang="en-US" sz="1800" b="1" dirty="0">
            <a:solidFill>
              <a:srgbClr val="000000"/>
            </a:solidFill>
          </a:endParaRPr>
        </a:p>
      </dgm:t>
    </dgm:pt>
    <dgm:pt modelId="{488E037F-040A-CA4B-88E9-3D244ADD53D7}" type="parTrans" cxnId="{9B238E13-9DB9-D840-9E31-EE6236BE0158}">
      <dgm:prSet/>
      <dgm:spPr/>
      <dgm:t>
        <a:bodyPr/>
        <a:lstStyle/>
        <a:p>
          <a:endParaRPr lang="en-US"/>
        </a:p>
      </dgm:t>
    </dgm:pt>
    <dgm:pt modelId="{3EB2B230-F807-C344-A2EA-5DE860E4C793}" type="sibTrans" cxnId="{9B238E13-9DB9-D840-9E31-EE6236BE0158}">
      <dgm:prSet/>
      <dgm:spPr>
        <a:solidFill>
          <a:schemeClr val="bg1"/>
        </a:solidFill>
        <a:effectLst/>
      </dgm:spPr>
      <dgm:t>
        <a:bodyPr/>
        <a:lstStyle/>
        <a:p>
          <a:endParaRPr lang="en-US"/>
        </a:p>
      </dgm:t>
    </dgm:pt>
    <dgm:pt modelId="{5F8B4548-20E7-7846-BAEC-D9CE642153A0}" type="pres">
      <dgm:prSet presAssocID="{01B7092F-1CD3-DA4C-A572-6B6993979D7E}" presName="cycle" presStyleCnt="0">
        <dgm:presLayoutVars>
          <dgm:dir/>
          <dgm:resizeHandles val="exact"/>
        </dgm:presLayoutVars>
      </dgm:prSet>
      <dgm:spPr/>
      <dgm:t>
        <a:bodyPr/>
        <a:lstStyle/>
        <a:p>
          <a:endParaRPr lang="en-US"/>
        </a:p>
      </dgm:t>
    </dgm:pt>
    <dgm:pt modelId="{24A6753A-13C2-4045-B552-85DD540F6DAB}" type="pres">
      <dgm:prSet presAssocID="{B3A2C57C-A2DB-884A-B5A5-2EE519E24A9B}" presName="node" presStyleLbl="node1" presStyleIdx="0" presStyleCnt="5" custScaleX="147546">
        <dgm:presLayoutVars>
          <dgm:bulletEnabled val="1"/>
        </dgm:presLayoutVars>
      </dgm:prSet>
      <dgm:spPr/>
      <dgm:t>
        <a:bodyPr/>
        <a:lstStyle/>
        <a:p>
          <a:endParaRPr lang="en-US"/>
        </a:p>
      </dgm:t>
    </dgm:pt>
    <dgm:pt modelId="{FA7D6E58-24B0-3141-80D9-E7A0B2E5FEBA}" type="pres">
      <dgm:prSet presAssocID="{2E99963A-2A5E-6944-BC67-3C18E0798FDA}" presName="sibTrans" presStyleLbl="sibTrans2D1" presStyleIdx="0" presStyleCnt="5"/>
      <dgm:spPr/>
      <dgm:t>
        <a:bodyPr/>
        <a:lstStyle/>
        <a:p>
          <a:endParaRPr lang="en-US"/>
        </a:p>
      </dgm:t>
    </dgm:pt>
    <dgm:pt modelId="{D4E26598-5664-EA43-8E0C-51710A1DA1A2}" type="pres">
      <dgm:prSet presAssocID="{2E99963A-2A5E-6944-BC67-3C18E0798FDA}" presName="connectorText" presStyleLbl="sibTrans2D1" presStyleIdx="0" presStyleCnt="5"/>
      <dgm:spPr/>
      <dgm:t>
        <a:bodyPr/>
        <a:lstStyle/>
        <a:p>
          <a:endParaRPr lang="en-US"/>
        </a:p>
      </dgm:t>
    </dgm:pt>
    <dgm:pt modelId="{48F397C6-1949-7B4B-A483-AA8D81B1E8B5}" type="pres">
      <dgm:prSet presAssocID="{F31A4666-F1A7-504E-A6F5-FAE2D6B50D6A}" presName="node" presStyleLbl="node1" presStyleIdx="1" presStyleCnt="5" custScaleX="140956">
        <dgm:presLayoutVars>
          <dgm:bulletEnabled val="1"/>
        </dgm:presLayoutVars>
      </dgm:prSet>
      <dgm:spPr/>
      <dgm:t>
        <a:bodyPr/>
        <a:lstStyle/>
        <a:p>
          <a:endParaRPr lang="en-US"/>
        </a:p>
      </dgm:t>
    </dgm:pt>
    <dgm:pt modelId="{C9CF0270-4B6E-1D4C-91E4-593D51AFA280}" type="pres">
      <dgm:prSet presAssocID="{751022D4-FBE3-1F41-997A-7340E3F0152B}" presName="sibTrans" presStyleLbl="sibTrans2D1" presStyleIdx="1" presStyleCnt="5"/>
      <dgm:spPr/>
      <dgm:t>
        <a:bodyPr/>
        <a:lstStyle/>
        <a:p>
          <a:endParaRPr lang="en-US"/>
        </a:p>
      </dgm:t>
    </dgm:pt>
    <dgm:pt modelId="{350ED687-123C-A84B-A55D-1FFF070848D8}" type="pres">
      <dgm:prSet presAssocID="{751022D4-FBE3-1F41-997A-7340E3F0152B}" presName="connectorText" presStyleLbl="sibTrans2D1" presStyleIdx="1" presStyleCnt="5"/>
      <dgm:spPr/>
      <dgm:t>
        <a:bodyPr/>
        <a:lstStyle/>
        <a:p>
          <a:endParaRPr lang="en-US"/>
        </a:p>
      </dgm:t>
    </dgm:pt>
    <dgm:pt modelId="{768F0F32-F184-7946-8DE5-3661B8725865}" type="pres">
      <dgm:prSet presAssocID="{802BF4EF-DE31-0843-8388-37E2DCFDBA02}" presName="node" presStyleLbl="node1" presStyleIdx="2" presStyleCnt="5" custScaleX="138098">
        <dgm:presLayoutVars>
          <dgm:bulletEnabled val="1"/>
        </dgm:presLayoutVars>
      </dgm:prSet>
      <dgm:spPr/>
      <dgm:t>
        <a:bodyPr/>
        <a:lstStyle/>
        <a:p>
          <a:endParaRPr lang="en-US"/>
        </a:p>
      </dgm:t>
    </dgm:pt>
    <dgm:pt modelId="{B910FBEC-0F68-EA4F-9E62-95BA4962DAC9}" type="pres">
      <dgm:prSet presAssocID="{A1C12CC6-A3AB-E34C-BBDA-E6B05B25BEEE}" presName="sibTrans" presStyleLbl="sibTrans2D1" presStyleIdx="2" presStyleCnt="5"/>
      <dgm:spPr/>
      <dgm:t>
        <a:bodyPr/>
        <a:lstStyle/>
        <a:p>
          <a:endParaRPr lang="en-US"/>
        </a:p>
      </dgm:t>
    </dgm:pt>
    <dgm:pt modelId="{6EAB6C1C-ADC7-2146-8E03-5426C30102A3}" type="pres">
      <dgm:prSet presAssocID="{A1C12CC6-A3AB-E34C-BBDA-E6B05B25BEEE}" presName="connectorText" presStyleLbl="sibTrans2D1" presStyleIdx="2" presStyleCnt="5"/>
      <dgm:spPr/>
      <dgm:t>
        <a:bodyPr/>
        <a:lstStyle/>
        <a:p>
          <a:endParaRPr lang="en-US"/>
        </a:p>
      </dgm:t>
    </dgm:pt>
    <dgm:pt modelId="{B6D55C39-7BE8-5A49-A8DE-8279AF477090}" type="pres">
      <dgm:prSet presAssocID="{DE83C690-F595-C04A-94F2-F1BC46911351}" presName="node" presStyleLbl="node1" presStyleIdx="3" presStyleCnt="5" custScaleX="150009">
        <dgm:presLayoutVars>
          <dgm:bulletEnabled val="1"/>
        </dgm:presLayoutVars>
      </dgm:prSet>
      <dgm:spPr/>
      <dgm:t>
        <a:bodyPr/>
        <a:lstStyle/>
        <a:p>
          <a:endParaRPr lang="en-US"/>
        </a:p>
      </dgm:t>
    </dgm:pt>
    <dgm:pt modelId="{5379EC70-73F8-C04E-88B1-38130E4E3103}" type="pres">
      <dgm:prSet presAssocID="{8B57FDB3-F799-9B45-BDAE-6FB60C50CE10}" presName="sibTrans" presStyleLbl="sibTrans2D1" presStyleIdx="3" presStyleCnt="5"/>
      <dgm:spPr/>
      <dgm:t>
        <a:bodyPr/>
        <a:lstStyle/>
        <a:p>
          <a:endParaRPr lang="en-US"/>
        </a:p>
      </dgm:t>
    </dgm:pt>
    <dgm:pt modelId="{9994CCEC-5364-4343-95D8-07DFEA158412}" type="pres">
      <dgm:prSet presAssocID="{8B57FDB3-F799-9B45-BDAE-6FB60C50CE10}" presName="connectorText" presStyleLbl="sibTrans2D1" presStyleIdx="3" presStyleCnt="5"/>
      <dgm:spPr/>
      <dgm:t>
        <a:bodyPr/>
        <a:lstStyle/>
        <a:p>
          <a:endParaRPr lang="en-US"/>
        </a:p>
      </dgm:t>
    </dgm:pt>
    <dgm:pt modelId="{95BEDBBF-5803-7044-A701-3C9767A6C800}" type="pres">
      <dgm:prSet presAssocID="{732F5609-7302-9647-9982-59AC8ADF9066}" presName="node" presStyleLbl="node1" presStyleIdx="4" presStyleCnt="5" custScaleX="140897">
        <dgm:presLayoutVars>
          <dgm:bulletEnabled val="1"/>
        </dgm:presLayoutVars>
      </dgm:prSet>
      <dgm:spPr/>
      <dgm:t>
        <a:bodyPr/>
        <a:lstStyle/>
        <a:p>
          <a:endParaRPr lang="en-US"/>
        </a:p>
      </dgm:t>
    </dgm:pt>
    <dgm:pt modelId="{4C7EF600-3021-2846-AA62-C3F2232FB97C}" type="pres">
      <dgm:prSet presAssocID="{3EB2B230-F807-C344-A2EA-5DE860E4C793}" presName="sibTrans" presStyleLbl="sibTrans2D1" presStyleIdx="4" presStyleCnt="5"/>
      <dgm:spPr/>
      <dgm:t>
        <a:bodyPr/>
        <a:lstStyle/>
        <a:p>
          <a:endParaRPr lang="en-US"/>
        </a:p>
      </dgm:t>
    </dgm:pt>
    <dgm:pt modelId="{D8AB6191-7B6C-054D-8919-F0F7648EFAF8}" type="pres">
      <dgm:prSet presAssocID="{3EB2B230-F807-C344-A2EA-5DE860E4C793}" presName="connectorText" presStyleLbl="sibTrans2D1" presStyleIdx="4" presStyleCnt="5"/>
      <dgm:spPr/>
      <dgm:t>
        <a:bodyPr/>
        <a:lstStyle/>
        <a:p>
          <a:endParaRPr lang="en-US"/>
        </a:p>
      </dgm:t>
    </dgm:pt>
  </dgm:ptLst>
  <dgm:cxnLst>
    <dgm:cxn modelId="{504FE890-B991-9844-BE10-09B925C2B9F8}" type="presOf" srcId="{01B7092F-1CD3-DA4C-A572-6B6993979D7E}" destId="{5F8B4548-20E7-7846-BAEC-D9CE642153A0}" srcOrd="0" destOrd="0" presId="urn:microsoft.com/office/officeart/2005/8/layout/cycle2"/>
    <dgm:cxn modelId="{6FAFA153-EB9D-2D42-BF04-D53382FEBDC1}" type="presOf" srcId="{DE83C690-F595-C04A-94F2-F1BC46911351}" destId="{B6D55C39-7BE8-5A49-A8DE-8279AF477090}" srcOrd="0" destOrd="0" presId="urn:microsoft.com/office/officeart/2005/8/layout/cycle2"/>
    <dgm:cxn modelId="{BDF06115-15E4-1042-BC58-BFB1D2FB6545}" type="presOf" srcId="{A1C12CC6-A3AB-E34C-BBDA-E6B05B25BEEE}" destId="{B910FBEC-0F68-EA4F-9E62-95BA4962DAC9}" srcOrd="0" destOrd="0" presId="urn:microsoft.com/office/officeart/2005/8/layout/cycle2"/>
    <dgm:cxn modelId="{9B238E13-9DB9-D840-9E31-EE6236BE0158}" srcId="{01B7092F-1CD3-DA4C-A572-6B6993979D7E}" destId="{732F5609-7302-9647-9982-59AC8ADF9066}" srcOrd="4" destOrd="0" parTransId="{488E037F-040A-CA4B-88E9-3D244ADD53D7}" sibTransId="{3EB2B230-F807-C344-A2EA-5DE860E4C793}"/>
    <dgm:cxn modelId="{7F099E94-41D1-254B-8EAF-2DCE752B1F66}" srcId="{01B7092F-1CD3-DA4C-A572-6B6993979D7E}" destId="{DE83C690-F595-C04A-94F2-F1BC46911351}" srcOrd="3" destOrd="0" parTransId="{F6CE4E17-1D48-B340-B5D6-ED12D5B161E7}" sibTransId="{8B57FDB3-F799-9B45-BDAE-6FB60C50CE10}"/>
    <dgm:cxn modelId="{512AEE99-4C8E-4E47-8B00-E722E4944B85}" type="presOf" srcId="{B3A2C57C-A2DB-884A-B5A5-2EE519E24A9B}" destId="{24A6753A-13C2-4045-B552-85DD540F6DAB}" srcOrd="0" destOrd="0" presId="urn:microsoft.com/office/officeart/2005/8/layout/cycle2"/>
    <dgm:cxn modelId="{270D232B-D76B-1247-9092-5ED41975D89B}" srcId="{01B7092F-1CD3-DA4C-A572-6B6993979D7E}" destId="{802BF4EF-DE31-0843-8388-37E2DCFDBA02}" srcOrd="2" destOrd="0" parTransId="{189CC427-E8A0-3C4F-9418-80A306CE4958}" sibTransId="{A1C12CC6-A3AB-E34C-BBDA-E6B05B25BEEE}"/>
    <dgm:cxn modelId="{D7E6FAF0-0F10-9240-998B-A3022273C415}" type="presOf" srcId="{751022D4-FBE3-1F41-997A-7340E3F0152B}" destId="{C9CF0270-4B6E-1D4C-91E4-593D51AFA280}" srcOrd="0" destOrd="0" presId="urn:microsoft.com/office/officeart/2005/8/layout/cycle2"/>
    <dgm:cxn modelId="{67AE1233-DF00-664E-A776-B3D12DA1843B}" srcId="{01B7092F-1CD3-DA4C-A572-6B6993979D7E}" destId="{F31A4666-F1A7-504E-A6F5-FAE2D6B50D6A}" srcOrd="1" destOrd="0" parTransId="{37B09198-3B97-FB4A-83B0-BE5AE67D2CD0}" sibTransId="{751022D4-FBE3-1F41-997A-7340E3F0152B}"/>
    <dgm:cxn modelId="{D1EEF110-441E-3C49-9935-B2E7A9F39159}" type="presOf" srcId="{732F5609-7302-9647-9982-59AC8ADF9066}" destId="{95BEDBBF-5803-7044-A701-3C9767A6C800}" srcOrd="0" destOrd="0" presId="urn:microsoft.com/office/officeart/2005/8/layout/cycle2"/>
    <dgm:cxn modelId="{8E658218-4BB5-6443-AF80-E9C4C9F03515}" type="presOf" srcId="{8B57FDB3-F799-9B45-BDAE-6FB60C50CE10}" destId="{9994CCEC-5364-4343-95D8-07DFEA158412}" srcOrd="1" destOrd="0" presId="urn:microsoft.com/office/officeart/2005/8/layout/cycle2"/>
    <dgm:cxn modelId="{2495C8F3-F071-C541-BDBA-BE5D60709008}" type="presOf" srcId="{3EB2B230-F807-C344-A2EA-5DE860E4C793}" destId="{D8AB6191-7B6C-054D-8919-F0F7648EFAF8}" srcOrd="1" destOrd="0" presId="urn:microsoft.com/office/officeart/2005/8/layout/cycle2"/>
    <dgm:cxn modelId="{22B532C1-A35D-CB4F-A348-030D805543DB}" type="presOf" srcId="{2E99963A-2A5E-6944-BC67-3C18E0798FDA}" destId="{FA7D6E58-24B0-3141-80D9-E7A0B2E5FEBA}" srcOrd="0" destOrd="0" presId="urn:microsoft.com/office/officeart/2005/8/layout/cycle2"/>
    <dgm:cxn modelId="{7A166E3F-560F-5144-A79C-89626BACBD92}" type="presOf" srcId="{2E99963A-2A5E-6944-BC67-3C18E0798FDA}" destId="{D4E26598-5664-EA43-8E0C-51710A1DA1A2}" srcOrd="1" destOrd="0" presId="urn:microsoft.com/office/officeart/2005/8/layout/cycle2"/>
    <dgm:cxn modelId="{E0C55077-C027-F44F-869C-14A3A318F163}" type="presOf" srcId="{3EB2B230-F807-C344-A2EA-5DE860E4C793}" destId="{4C7EF600-3021-2846-AA62-C3F2232FB97C}" srcOrd="0" destOrd="0" presId="urn:microsoft.com/office/officeart/2005/8/layout/cycle2"/>
    <dgm:cxn modelId="{0CEB95AF-97C7-B44A-8336-0AF22615F45D}" type="presOf" srcId="{802BF4EF-DE31-0843-8388-37E2DCFDBA02}" destId="{768F0F32-F184-7946-8DE5-3661B8725865}" srcOrd="0" destOrd="0" presId="urn:microsoft.com/office/officeart/2005/8/layout/cycle2"/>
    <dgm:cxn modelId="{817B9B98-D651-0F4E-8027-DD25899AE3B5}" type="presOf" srcId="{751022D4-FBE3-1F41-997A-7340E3F0152B}" destId="{350ED687-123C-A84B-A55D-1FFF070848D8}" srcOrd="1" destOrd="0" presId="urn:microsoft.com/office/officeart/2005/8/layout/cycle2"/>
    <dgm:cxn modelId="{1BA3D9CC-23D9-4F49-8DF6-07F0062EE107}" type="presOf" srcId="{A1C12CC6-A3AB-E34C-BBDA-E6B05B25BEEE}" destId="{6EAB6C1C-ADC7-2146-8E03-5426C30102A3}" srcOrd="1" destOrd="0" presId="urn:microsoft.com/office/officeart/2005/8/layout/cycle2"/>
    <dgm:cxn modelId="{EAFEF607-241D-7241-9D9D-67C2C6E93129}" srcId="{01B7092F-1CD3-DA4C-A572-6B6993979D7E}" destId="{B3A2C57C-A2DB-884A-B5A5-2EE519E24A9B}" srcOrd="0" destOrd="0" parTransId="{17776E02-DFFE-1D4B-B3C5-3546F2A81FC2}" sibTransId="{2E99963A-2A5E-6944-BC67-3C18E0798FDA}"/>
    <dgm:cxn modelId="{A8A0418C-6BFE-CC44-9B99-DF2DC83D40A5}" type="presOf" srcId="{F31A4666-F1A7-504E-A6F5-FAE2D6B50D6A}" destId="{48F397C6-1949-7B4B-A483-AA8D81B1E8B5}" srcOrd="0" destOrd="0" presId="urn:microsoft.com/office/officeart/2005/8/layout/cycle2"/>
    <dgm:cxn modelId="{4BA32B1F-B087-E046-9734-E371797B0A9F}" type="presOf" srcId="{8B57FDB3-F799-9B45-BDAE-6FB60C50CE10}" destId="{5379EC70-73F8-C04E-88B1-38130E4E3103}" srcOrd="0" destOrd="0" presId="urn:microsoft.com/office/officeart/2005/8/layout/cycle2"/>
    <dgm:cxn modelId="{2623A1C5-51D2-0D49-ABA0-F06AF12CCB12}" type="presParOf" srcId="{5F8B4548-20E7-7846-BAEC-D9CE642153A0}" destId="{24A6753A-13C2-4045-B552-85DD540F6DAB}" srcOrd="0" destOrd="0" presId="urn:microsoft.com/office/officeart/2005/8/layout/cycle2"/>
    <dgm:cxn modelId="{AA5418AE-6873-9C4A-846D-DDE14F16C35D}" type="presParOf" srcId="{5F8B4548-20E7-7846-BAEC-D9CE642153A0}" destId="{FA7D6E58-24B0-3141-80D9-E7A0B2E5FEBA}" srcOrd="1" destOrd="0" presId="urn:microsoft.com/office/officeart/2005/8/layout/cycle2"/>
    <dgm:cxn modelId="{89378403-56BC-5A4E-A066-4FBFF4EDF615}" type="presParOf" srcId="{FA7D6E58-24B0-3141-80D9-E7A0B2E5FEBA}" destId="{D4E26598-5664-EA43-8E0C-51710A1DA1A2}" srcOrd="0" destOrd="0" presId="urn:microsoft.com/office/officeart/2005/8/layout/cycle2"/>
    <dgm:cxn modelId="{1BB16503-79A8-D242-AB43-74BF3F12C456}" type="presParOf" srcId="{5F8B4548-20E7-7846-BAEC-D9CE642153A0}" destId="{48F397C6-1949-7B4B-A483-AA8D81B1E8B5}" srcOrd="2" destOrd="0" presId="urn:microsoft.com/office/officeart/2005/8/layout/cycle2"/>
    <dgm:cxn modelId="{3512E9ED-24FB-764C-9633-2DA4E6E92339}" type="presParOf" srcId="{5F8B4548-20E7-7846-BAEC-D9CE642153A0}" destId="{C9CF0270-4B6E-1D4C-91E4-593D51AFA280}" srcOrd="3" destOrd="0" presId="urn:microsoft.com/office/officeart/2005/8/layout/cycle2"/>
    <dgm:cxn modelId="{67D65439-55DE-7744-8AEA-DD9427AC74ED}" type="presParOf" srcId="{C9CF0270-4B6E-1D4C-91E4-593D51AFA280}" destId="{350ED687-123C-A84B-A55D-1FFF070848D8}" srcOrd="0" destOrd="0" presId="urn:microsoft.com/office/officeart/2005/8/layout/cycle2"/>
    <dgm:cxn modelId="{78E42EC3-BDB5-A14D-B637-D1AEBD3AEB96}" type="presParOf" srcId="{5F8B4548-20E7-7846-BAEC-D9CE642153A0}" destId="{768F0F32-F184-7946-8DE5-3661B8725865}" srcOrd="4" destOrd="0" presId="urn:microsoft.com/office/officeart/2005/8/layout/cycle2"/>
    <dgm:cxn modelId="{FDF41D63-FEDF-5D4E-B8C5-DF0166BD9616}" type="presParOf" srcId="{5F8B4548-20E7-7846-BAEC-D9CE642153A0}" destId="{B910FBEC-0F68-EA4F-9E62-95BA4962DAC9}" srcOrd="5" destOrd="0" presId="urn:microsoft.com/office/officeart/2005/8/layout/cycle2"/>
    <dgm:cxn modelId="{18EAECCB-B322-304F-9E93-58E88546905C}" type="presParOf" srcId="{B910FBEC-0F68-EA4F-9E62-95BA4962DAC9}" destId="{6EAB6C1C-ADC7-2146-8E03-5426C30102A3}" srcOrd="0" destOrd="0" presId="urn:microsoft.com/office/officeart/2005/8/layout/cycle2"/>
    <dgm:cxn modelId="{17393962-5912-5F48-8B3F-45DDC73F4032}" type="presParOf" srcId="{5F8B4548-20E7-7846-BAEC-D9CE642153A0}" destId="{B6D55C39-7BE8-5A49-A8DE-8279AF477090}" srcOrd="6" destOrd="0" presId="urn:microsoft.com/office/officeart/2005/8/layout/cycle2"/>
    <dgm:cxn modelId="{5E7E6D95-38F9-9447-A845-651C756C302F}" type="presParOf" srcId="{5F8B4548-20E7-7846-BAEC-D9CE642153A0}" destId="{5379EC70-73F8-C04E-88B1-38130E4E3103}" srcOrd="7" destOrd="0" presId="urn:microsoft.com/office/officeart/2005/8/layout/cycle2"/>
    <dgm:cxn modelId="{E79DDA56-0CE6-E048-988C-40657E2811B4}" type="presParOf" srcId="{5379EC70-73F8-C04E-88B1-38130E4E3103}" destId="{9994CCEC-5364-4343-95D8-07DFEA158412}" srcOrd="0" destOrd="0" presId="urn:microsoft.com/office/officeart/2005/8/layout/cycle2"/>
    <dgm:cxn modelId="{C24BF415-549F-9C4E-9883-E4D68D87DCB0}" type="presParOf" srcId="{5F8B4548-20E7-7846-BAEC-D9CE642153A0}" destId="{95BEDBBF-5803-7044-A701-3C9767A6C800}" srcOrd="8" destOrd="0" presId="urn:microsoft.com/office/officeart/2005/8/layout/cycle2"/>
    <dgm:cxn modelId="{E217139B-FB6E-C44A-9EFE-5B6EB5B80B41}" type="presParOf" srcId="{5F8B4548-20E7-7846-BAEC-D9CE642153A0}" destId="{4C7EF600-3021-2846-AA62-C3F2232FB97C}" srcOrd="9" destOrd="0" presId="urn:microsoft.com/office/officeart/2005/8/layout/cycle2"/>
    <dgm:cxn modelId="{1B5604EF-C25D-BA4E-B255-EE73B5332C02}" type="presParOf" srcId="{4C7EF600-3021-2846-AA62-C3F2232FB97C}" destId="{D8AB6191-7B6C-054D-8919-F0F7648EFAF8}"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64B0B3-F6E6-DB45-9892-2099C7635F71}" type="doc">
      <dgm:prSet loTypeId="urn:microsoft.com/office/officeart/2005/8/layout/cycle2" loCatId="" qsTypeId="urn:microsoft.com/office/officeart/2005/8/quickstyle/simple4" qsCatId="simple" csTypeId="urn:microsoft.com/office/officeart/2005/8/colors/accent2_3" csCatId="accent2" phldr="1"/>
      <dgm:spPr/>
      <dgm:t>
        <a:bodyPr/>
        <a:lstStyle/>
        <a:p>
          <a:endParaRPr lang="en-US"/>
        </a:p>
      </dgm:t>
    </dgm:pt>
    <dgm:pt modelId="{E09D98E4-D8D1-AA49-BC6E-6E2081CCAA77}">
      <dgm:prSet phldrT="[Text]" custT="1"/>
      <dgm:spPr/>
      <dgm:t>
        <a:bodyPr/>
        <a:lstStyle/>
        <a:p>
          <a:r>
            <a:rPr lang="en-US" sz="1600" b="1" dirty="0" smtClean="0">
              <a:solidFill>
                <a:srgbClr val="000000"/>
              </a:solidFill>
            </a:rPr>
            <a:t>General Manager</a:t>
          </a:r>
          <a:endParaRPr lang="en-US" sz="1600" b="1" dirty="0">
            <a:solidFill>
              <a:srgbClr val="000000"/>
            </a:solidFill>
          </a:endParaRPr>
        </a:p>
      </dgm:t>
    </dgm:pt>
    <dgm:pt modelId="{3725C032-1781-DE46-A924-E5D7F50D2B7D}" type="parTrans" cxnId="{B19DD4D7-6598-CC40-B0E0-ED7168B16855}">
      <dgm:prSet/>
      <dgm:spPr/>
      <dgm:t>
        <a:bodyPr/>
        <a:lstStyle/>
        <a:p>
          <a:endParaRPr lang="en-US"/>
        </a:p>
      </dgm:t>
    </dgm:pt>
    <dgm:pt modelId="{7495356E-EC12-5248-9A91-00247D04ECA6}" type="sibTrans" cxnId="{B19DD4D7-6598-CC40-B0E0-ED7168B16855}">
      <dgm:prSet/>
      <dgm:spPr/>
      <dgm:t>
        <a:bodyPr/>
        <a:lstStyle/>
        <a:p>
          <a:endParaRPr lang="en-US"/>
        </a:p>
      </dgm:t>
    </dgm:pt>
    <dgm:pt modelId="{990A1EEA-9185-4B41-BBAB-33A1BAAFA759}">
      <dgm:prSet phldrT="[Text]" custT="1"/>
      <dgm:spPr/>
      <dgm:t>
        <a:bodyPr/>
        <a:lstStyle/>
        <a:p>
          <a:r>
            <a:rPr lang="en-US" sz="1600" b="1" dirty="0" smtClean="0">
              <a:solidFill>
                <a:srgbClr val="000000"/>
              </a:solidFill>
            </a:rPr>
            <a:t>Project Manager</a:t>
          </a:r>
          <a:endParaRPr lang="en-US" sz="1600" b="1" dirty="0">
            <a:solidFill>
              <a:srgbClr val="000000"/>
            </a:solidFill>
          </a:endParaRPr>
        </a:p>
      </dgm:t>
    </dgm:pt>
    <dgm:pt modelId="{1CF944CE-8BFA-4F44-A6FC-AB1A80E203D6}" type="parTrans" cxnId="{D15F0583-0E2E-4147-8AB5-15DC0EAED5D1}">
      <dgm:prSet/>
      <dgm:spPr/>
      <dgm:t>
        <a:bodyPr/>
        <a:lstStyle/>
        <a:p>
          <a:endParaRPr lang="en-US"/>
        </a:p>
      </dgm:t>
    </dgm:pt>
    <dgm:pt modelId="{8AC92D88-31D7-AC47-8026-B3BA159A1197}" type="sibTrans" cxnId="{D15F0583-0E2E-4147-8AB5-15DC0EAED5D1}">
      <dgm:prSet/>
      <dgm:spPr/>
      <dgm:t>
        <a:bodyPr/>
        <a:lstStyle/>
        <a:p>
          <a:endParaRPr lang="en-US"/>
        </a:p>
      </dgm:t>
    </dgm:pt>
    <dgm:pt modelId="{60F52AF4-B0BB-9F4C-8C8D-AD2943794345}">
      <dgm:prSet phldrT="[Text]" custT="1"/>
      <dgm:spPr/>
      <dgm:t>
        <a:bodyPr/>
        <a:lstStyle/>
        <a:p>
          <a:r>
            <a:rPr lang="en-US" sz="1600" b="1" dirty="0" smtClean="0">
              <a:solidFill>
                <a:srgbClr val="000000"/>
              </a:solidFill>
            </a:rPr>
            <a:t>Supervisor</a:t>
          </a:r>
          <a:endParaRPr lang="en-US" sz="1600" b="1" dirty="0">
            <a:solidFill>
              <a:srgbClr val="000000"/>
            </a:solidFill>
          </a:endParaRPr>
        </a:p>
      </dgm:t>
    </dgm:pt>
    <dgm:pt modelId="{3492C286-E577-AC49-ADEE-15672297F234}" type="parTrans" cxnId="{23592361-5CD8-714B-8613-B68481171E3B}">
      <dgm:prSet/>
      <dgm:spPr/>
      <dgm:t>
        <a:bodyPr/>
        <a:lstStyle/>
        <a:p>
          <a:endParaRPr lang="en-US"/>
        </a:p>
      </dgm:t>
    </dgm:pt>
    <dgm:pt modelId="{6D08C6BA-239B-8F43-9334-81C461FF5646}" type="sibTrans" cxnId="{23592361-5CD8-714B-8613-B68481171E3B}">
      <dgm:prSet/>
      <dgm:spPr/>
      <dgm:t>
        <a:bodyPr/>
        <a:lstStyle/>
        <a:p>
          <a:endParaRPr lang="en-US"/>
        </a:p>
      </dgm:t>
    </dgm:pt>
    <dgm:pt modelId="{37D4796B-C9D6-054F-8458-28640E57A9A8}">
      <dgm:prSet phldrT="[Text]" custT="1"/>
      <dgm:spPr/>
      <dgm:t>
        <a:bodyPr/>
        <a:lstStyle/>
        <a:p>
          <a:r>
            <a:rPr lang="en-US" sz="1600" b="1" dirty="0" smtClean="0">
              <a:solidFill>
                <a:srgbClr val="000000"/>
              </a:solidFill>
            </a:rPr>
            <a:t>Advisor</a:t>
          </a:r>
          <a:endParaRPr lang="en-US" sz="1600" b="1" dirty="0">
            <a:solidFill>
              <a:srgbClr val="000000"/>
            </a:solidFill>
          </a:endParaRPr>
        </a:p>
      </dgm:t>
    </dgm:pt>
    <dgm:pt modelId="{36C4EFD6-038A-7048-95EF-A6E2B043CD5B}" type="parTrans" cxnId="{39AFFBDA-9083-564E-8D24-38B593ECF56A}">
      <dgm:prSet/>
      <dgm:spPr/>
      <dgm:t>
        <a:bodyPr/>
        <a:lstStyle/>
        <a:p>
          <a:endParaRPr lang="en-US"/>
        </a:p>
      </dgm:t>
    </dgm:pt>
    <dgm:pt modelId="{C6D727CE-7C7C-3E47-B04C-2A8BD031ED6C}" type="sibTrans" cxnId="{39AFFBDA-9083-564E-8D24-38B593ECF56A}">
      <dgm:prSet/>
      <dgm:spPr/>
      <dgm:t>
        <a:bodyPr/>
        <a:lstStyle/>
        <a:p>
          <a:endParaRPr lang="en-US"/>
        </a:p>
      </dgm:t>
    </dgm:pt>
    <dgm:pt modelId="{77D634F7-6156-E246-83ED-D3196F8C82D2}">
      <dgm:prSet phldrT="[Text]" custT="1"/>
      <dgm:spPr/>
      <dgm:t>
        <a:bodyPr/>
        <a:lstStyle/>
        <a:p>
          <a:r>
            <a:rPr lang="en-US" sz="1600" b="1" dirty="0" smtClean="0">
              <a:solidFill>
                <a:srgbClr val="000000"/>
              </a:solidFill>
            </a:rPr>
            <a:t>Project Director</a:t>
          </a:r>
          <a:endParaRPr lang="en-US" sz="1600" b="1" dirty="0">
            <a:solidFill>
              <a:srgbClr val="000000"/>
            </a:solidFill>
          </a:endParaRPr>
        </a:p>
      </dgm:t>
    </dgm:pt>
    <dgm:pt modelId="{EFAA3673-7074-CD46-B93D-631A8BE5875C}" type="parTrans" cxnId="{55937471-7B95-2842-A31E-BA7D9056A31C}">
      <dgm:prSet/>
      <dgm:spPr/>
      <dgm:t>
        <a:bodyPr/>
        <a:lstStyle/>
        <a:p>
          <a:endParaRPr lang="en-US"/>
        </a:p>
      </dgm:t>
    </dgm:pt>
    <dgm:pt modelId="{7228EF44-AF0B-8B45-B564-FE83E2ABF51E}" type="sibTrans" cxnId="{55937471-7B95-2842-A31E-BA7D9056A31C}">
      <dgm:prSet/>
      <dgm:spPr>
        <a:solidFill>
          <a:schemeClr val="bg1"/>
        </a:solidFill>
        <a:effectLst/>
      </dgm:spPr>
      <dgm:t>
        <a:bodyPr/>
        <a:lstStyle/>
        <a:p>
          <a:endParaRPr lang="en-US"/>
        </a:p>
      </dgm:t>
    </dgm:pt>
    <dgm:pt modelId="{B1926FA5-0867-8348-9040-5671B9B7EE64}" type="pres">
      <dgm:prSet presAssocID="{7064B0B3-F6E6-DB45-9892-2099C7635F71}" presName="cycle" presStyleCnt="0">
        <dgm:presLayoutVars>
          <dgm:dir/>
          <dgm:resizeHandles val="exact"/>
        </dgm:presLayoutVars>
      </dgm:prSet>
      <dgm:spPr/>
      <dgm:t>
        <a:bodyPr/>
        <a:lstStyle/>
        <a:p>
          <a:endParaRPr lang="en-US"/>
        </a:p>
      </dgm:t>
    </dgm:pt>
    <dgm:pt modelId="{CF76E7A3-7FBA-FB4D-BD83-F8CACB80DAB4}" type="pres">
      <dgm:prSet presAssocID="{E09D98E4-D8D1-AA49-BC6E-6E2081CCAA77}" presName="node" presStyleLbl="node1" presStyleIdx="0" presStyleCnt="5">
        <dgm:presLayoutVars>
          <dgm:bulletEnabled val="1"/>
        </dgm:presLayoutVars>
      </dgm:prSet>
      <dgm:spPr/>
      <dgm:t>
        <a:bodyPr/>
        <a:lstStyle/>
        <a:p>
          <a:endParaRPr lang="en-US"/>
        </a:p>
      </dgm:t>
    </dgm:pt>
    <dgm:pt modelId="{FF187DC9-8455-9A42-B2F1-751498721FD1}" type="pres">
      <dgm:prSet presAssocID="{7495356E-EC12-5248-9A91-00247D04ECA6}" presName="sibTrans" presStyleLbl="sibTrans2D1" presStyleIdx="0" presStyleCnt="5"/>
      <dgm:spPr/>
      <dgm:t>
        <a:bodyPr/>
        <a:lstStyle/>
        <a:p>
          <a:endParaRPr lang="en-US"/>
        </a:p>
      </dgm:t>
    </dgm:pt>
    <dgm:pt modelId="{3195605A-A8FA-A943-85AE-6BA7D75C33AE}" type="pres">
      <dgm:prSet presAssocID="{7495356E-EC12-5248-9A91-00247D04ECA6}" presName="connectorText" presStyleLbl="sibTrans2D1" presStyleIdx="0" presStyleCnt="5"/>
      <dgm:spPr/>
      <dgm:t>
        <a:bodyPr/>
        <a:lstStyle/>
        <a:p>
          <a:endParaRPr lang="en-US"/>
        </a:p>
      </dgm:t>
    </dgm:pt>
    <dgm:pt modelId="{92C29127-FA18-8646-80E4-E0E8FA2CF265}" type="pres">
      <dgm:prSet presAssocID="{990A1EEA-9185-4B41-BBAB-33A1BAAFA759}" presName="node" presStyleLbl="node1" presStyleIdx="1" presStyleCnt="5">
        <dgm:presLayoutVars>
          <dgm:bulletEnabled val="1"/>
        </dgm:presLayoutVars>
      </dgm:prSet>
      <dgm:spPr/>
      <dgm:t>
        <a:bodyPr/>
        <a:lstStyle/>
        <a:p>
          <a:endParaRPr lang="en-US"/>
        </a:p>
      </dgm:t>
    </dgm:pt>
    <dgm:pt modelId="{BDCDFB2B-9970-6141-B307-DD14DB67890C}" type="pres">
      <dgm:prSet presAssocID="{8AC92D88-31D7-AC47-8026-B3BA159A1197}" presName="sibTrans" presStyleLbl="sibTrans2D1" presStyleIdx="1" presStyleCnt="5"/>
      <dgm:spPr/>
      <dgm:t>
        <a:bodyPr/>
        <a:lstStyle/>
        <a:p>
          <a:endParaRPr lang="en-US"/>
        </a:p>
      </dgm:t>
    </dgm:pt>
    <dgm:pt modelId="{7CBBFB0B-BD68-C144-A9B4-1DD9B124435D}" type="pres">
      <dgm:prSet presAssocID="{8AC92D88-31D7-AC47-8026-B3BA159A1197}" presName="connectorText" presStyleLbl="sibTrans2D1" presStyleIdx="1" presStyleCnt="5"/>
      <dgm:spPr/>
      <dgm:t>
        <a:bodyPr/>
        <a:lstStyle/>
        <a:p>
          <a:endParaRPr lang="en-US"/>
        </a:p>
      </dgm:t>
    </dgm:pt>
    <dgm:pt modelId="{200E6DAE-CBD0-8049-9955-073B010EC722}" type="pres">
      <dgm:prSet presAssocID="{60F52AF4-B0BB-9F4C-8C8D-AD2943794345}" presName="node" presStyleLbl="node1" presStyleIdx="2" presStyleCnt="5">
        <dgm:presLayoutVars>
          <dgm:bulletEnabled val="1"/>
        </dgm:presLayoutVars>
      </dgm:prSet>
      <dgm:spPr/>
      <dgm:t>
        <a:bodyPr/>
        <a:lstStyle/>
        <a:p>
          <a:endParaRPr lang="en-US"/>
        </a:p>
      </dgm:t>
    </dgm:pt>
    <dgm:pt modelId="{4F724D2D-58A5-C84D-9AC4-1637102F5D4F}" type="pres">
      <dgm:prSet presAssocID="{6D08C6BA-239B-8F43-9334-81C461FF5646}" presName="sibTrans" presStyleLbl="sibTrans2D1" presStyleIdx="2" presStyleCnt="5"/>
      <dgm:spPr/>
      <dgm:t>
        <a:bodyPr/>
        <a:lstStyle/>
        <a:p>
          <a:endParaRPr lang="en-US"/>
        </a:p>
      </dgm:t>
    </dgm:pt>
    <dgm:pt modelId="{10580001-CE8C-0E4F-BC39-512496A99D19}" type="pres">
      <dgm:prSet presAssocID="{6D08C6BA-239B-8F43-9334-81C461FF5646}" presName="connectorText" presStyleLbl="sibTrans2D1" presStyleIdx="2" presStyleCnt="5"/>
      <dgm:spPr/>
      <dgm:t>
        <a:bodyPr/>
        <a:lstStyle/>
        <a:p>
          <a:endParaRPr lang="en-US"/>
        </a:p>
      </dgm:t>
    </dgm:pt>
    <dgm:pt modelId="{A2BDCF96-D109-B945-9A6C-A0D92FF5D128}" type="pres">
      <dgm:prSet presAssocID="{37D4796B-C9D6-054F-8458-28640E57A9A8}" presName="node" presStyleLbl="node1" presStyleIdx="3" presStyleCnt="5">
        <dgm:presLayoutVars>
          <dgm:bulletEnabled val="1"/>
        </dgm:presLayoutVars>
      </dgm:prSet>
      <dgm:spPr/>
      <dgm:t>
        <a:bodyPr/>
        <a:lstStyle/>
        <a:p>
          <a:endParaRPr lang="en-US"/>
        </a:p>
      </dgm:t>
    </dgm:pt>
    <dgm:pt modelId="{69AA1599-482A-0F48-AA88-F0EBCED7CF97}" type="pres">
      <dgm:prSet presAssocID="{C6D727CE-7C7C-3E47-B04C-2A8BD031ED6C}" presName="sibTrans" presStyleLbl="sibTrans2D1" presStyleIdx="3" presStyleCnt="5"/>
      <dgm:spPr/>
      <dgm:t>
        <a:bodyPr/>
        <a:lstStyle/>
        <a:p>
          <a:endParaRPr lang="en-US"/>
        </a:p>
      </dgm:t>
    </dgm:pt>
    <dgm:pt modelId="{0E2AD33C-B49A-C745-AB8D-C4D6D70D0507}" type="pres">
      <dgm:prSet presAssocID="{C6D727CE-7C7C-3E47-B04C-2A8BD031ED6C}" presName="connectorText" presStyleLbl="sibTrans2D1" presStyleIdx="3" presStyleCnt="5"/>
      <dgm:spPr/>
      <dgm:t>
        <a:bodyPr/>
        <a:lstStyle/>
        <a:p>
          <a:endParaRPr lang="en-US"/>
        </a:p>
      </dgm:t>
    </dgm:pt>
    <dgm:pt modelId="{B6E91B5D-FF57-2C41-820A-2AD5D4F535EC}" type="pres">
      <dgm:prSet presAssocID="{77D634F7-6156-E246-83ED-D3196F8C82D2}" presName="node" presStyleLbl="node1" presStyleIdx="4" presStyleCnt="5">
        <dgm:presLayoutVars>
          <dgm:bulletEnabled val="1"/>
        </dgm:presLayoutVars>
      </dgm:prSet>
      <dgm:spPr/>
      <dgm:t>
        <a:bodyPr/>
        <a:lstStyle/>
        <a:p>
          <a:endParaRPr lang="en-US"/>
        </a:p>
      </dgm:t>
    </dgm:pt>
    <dgm:pt modelId="{44A55F50-7FAF-3546-9348-419249EF06E5}" type="pres">
      <dgm:prSet presAssocID="{7228EF44-AF0B-8B45-B564-FE83E2ABF51E}" presName="sibTrans" presStyleLbl="sibTrans2D1" presStyleIdx="4" presStyleCnt="5"/>
      <dgm:spPr/>
      <dgm:t>
        <a:bodyPr/>
        <a:lstStyle/>
        <a:p>
          <a:endParaRPr lang="en-US"/>
        </a:p>
      </dgm:t>
    </dgm:pt>
    <dgm:pt modelId="{5CFC8624-5670-5442-BFA5-EEE60FA32A30}" type="pres">
      <dgm:prSet presAssocID="{7228EF44-AF0B-8B45-B564-FE83E2ABF51E}" presName="connectorText" presStyleLbl="sibTrans2D1" presStyleIdx="4" presStyleCnt="5"/>
      <dgm:spPr/>
      <dgm:t>
        <a:bodyPr/>
        <a:lstStyle/>
        <a:p>
          <a:endParaRPr lang="en-US"/>
        </a:p>
      </dgm:t>
    </dgm:pt>
  </dgm:ptLst>
  <dgm:cxnLst>
    <dgm:cxn modelId="{39AFFBDA-9083-564E-8D24-38B593ECF56A}" srcId="{7064B0B3-F6E6-DB45-9892-2099C7635F71}" destId="{37D4796B-C9D6-054F-8458-28640E57A9A8}" srcOrd="3" destOrd="0" parTransId="{36C4EFD6-038A-7048-95EF-A6E2B043CD5B}" sibTransId="{C6D727CE-7C7C-3E47-B04C-2A8BD031ED6C}"/>
    <dgm:cxn modelId="{55937471-7B95-2842-A31E-BA7D9056A31C}" srcId="{7064B0B3-F6E6-DB45-9892-2099C7635F71}" destId="{77D634F7-6156-E246-83ED-D3196F8C82D2}" srcOrd="4" destOrd="0" parTransId="{EFAA3673-7074-CD46-B93D-631A8BE5875C}" sibTransId="{7228EF44-AF0B-8B45-B564-FE83E2ABF51E}"/>
    <dgm:cxn modelId="{9EFC8285-0234-5544-86B4-AAE0D1290D51}" type="presOf" srcId="{990A1EEA-9185-4B41-BBAB-33A1BAAFA759}" destId="{92C29127-FA18-8646-80E4-E0E8FA2CF265}" srcOrd="0" destOrd="0" presId="urn:microsoft.com/office/officeart/2005/8/layout/cycle2"/>
    <dgm:cxn modelId="{CFC0C98A-31A2-B947-9502-CCD1D6EB92DA}" type="presOf" srcId="{8AC92D88-31D7-AC47-8026-B3BA159A1197}" destId="{7CBBFB0B-BD68-C144-A9B4-1DD9B124435D}" srcOrd="1" destOrd="0" presId="urn:microsoft.com/office/officeart/2005/8/layout/cycle2"/>
    <dgm:cxn modelId="{3B6EBFA7-283B-F14C-B602-A551F451F941}" type="presOf" srcId="{E09D98E4-D8D1-AA49-BC6E-6E2081CCAA77}" destId="{CF76E7A3-7FBA-FB4D-BD83-F8CACB80DAB4}" srcOrd="0" destOrd="0" presId="urn:microsoft.com/office/officeart/2005/8/layout/cycle2"/>
    <dgm:cxn modelId="{D29101FD-1E87-F54B-B599-01D3FC40F080}" type="presOf" srcId="{7228EF44-AF0B-8B45-B564-FE83E2ABF51E}" destId="{44A55F50-7FAF-3546-9348-419249EF06E5}" srcOrd="0" destOrd="0" presId="urn:microsoft.com/office/officeart/2005/8/layout/cycle2"/>
    <dgm:cxn modelId="{6F962CAF-F3E3-A04B-8A5D-0BC14F328433}" type="presOf" srcId="{7495356E-EC12-5248-9A91-00247D04ECA6}" destId="{FF187DC9-8455-9A42-B2F1-751498721FD1}" srcOrd="0" destOrd="0" presId="urn:microsoft.com/office/officeart/2005/8/layout/cycle2"/>
    <dgm:cxn modelId="{23592361-5CD8-714B-8613-B68481171E3B}" srcId="{7064B0B3-F6E6-DB45-9892-2099C7635F71}" destId="{60F52AF4-B0BB-9F4C-8C8D-AD2943794345}" srcOrd="2" destOrd="0" parTransId="{3492C286-E577-AC49-ADEE-15672297F234}" sibTransId="{6D08C6BA-239B-8F43-9334-81C461FF5646}"/>
    <dgm:cxn modelId="{64C2C3B0-0061-C04A-AC92-5F8C28C827FF}" type="presOf" srcId="{6D08C6BA-239B-8F43-9334-81C461FF5646}" destId="{10580001-CE8C-0E4F-BC39-512496A99D19}" srcOrd="1" destOrd="0" presId="urn:microsoft.com/office/officeart/2005/8/layout/cycle2"/>
    <dgm:cxn modelId="{8E06FDDC-8696-9448-983B-7A2F8EA2A58A}" type="presOf" srcId="{77D634F7-6156-E246-83ED-D3196F8C82D2}" destId="{B6E91B5D-FF57-2C41-820A-2AD5D4F535EC}" srcOrd="0" destOrd="0" presId="urn:microsoft.com/office/officeart/2005/8/layout/cycle2"/>
    <dgm:cxn modelId="{10B8EFC2-BDBE-864B-A6B8-2CEA270A2321}" type="presOf" srcId="{8AC92D88-31D7-AC47-8026-B3BA159A1197}" destId="{BDCDFB2B-9970-6141-B307-DD14DB67890C}" srcOrd="0" destOrd="0" presId="urn:microsoft.com/office/officeart/2005/8/layout/cycle2"/>
    <dgm:cxn modelId="{ACE0D774-0869-7A41-9DA8-186635367592}" type="presOf" srcId="{7228EF44-AF0B-8B45-B564-FE83E2ABF51E}" destId="{5CFC8624-5670-5442-BFA5-EEE60FA32A30}" srcOrd="1" destOrd="0" presId="urn:microsoft.com/office/officeart/2005/8/layout/cycle2"/>
    <dgm:cxn modelId="{2974A70C-71B0-4E4B-9E10-63370C5580A3}" type="presOf" srcId="{60F52AF4-B0BB-9F4C-8C8D-AD2943794345}" destId="{200E6DAE-CBD0-8049-9955-073B010EC722}" srcOrd="0" destOrd="0" presId="urn:microsoft.com/office/officeart/2005/8/layout/cycle2"/>
    <dgm:cxn modelId="{1652DBE6-6913-E744-B28F-5832BF4EF9FE}" type="presOf" srcId="{7495356E-EC12-5248-9A91-00247D04ECA6}" destId="{3195605A-A8FA-A943-85AE-6BA7D75C33AE}" srcOrd="1" destOrd="0" presId="urn:microsoft.com/office/officeart/2005/8/layout/cycle2"/>
    <dgm:cxn modelId="{454805DC-5E4E-7B40-A615-41F1681A3BC9}" type="presOf" srcId="{6D08C6BA-239B-8F43-9334-81C461FF5646}" destId="{4F724D2D-58A5-C84D-9AC4-1637102F5D4F}" srcOrd="0" destOrd="0" presId="urn:microsoft.com/office/officeart/2005/8/layout/cycle2"/>
    <dgm:cxn modelId="{D15F0583-0E2E-4147-8AB5-15DC0EAED5D1}" srcId="{7064B0B3-F6E6-DB45-9892-2099C7635F71}" destId="{990A1EEA-9185-4B41-BBAB-33A1BAAFA759}" srcOrd="1" destOrd="0" parTransId="{1CF944CE-8BFA-4F44-A6FC-AB1A80E203D6}" sibTransId="{8AC92D88-31D7-AC47-8026-B3BA159A1197}"/>
    <dgm:cxn modelId="{60AEF3F7-CCF3-7E41-A1DF-98FAEFBB469C}" type="presOf" srcId="{C6D727CE-7C7C-3E47-B04C-2A8BD031ED6C}" destId="{0E2AD33C-B49A-C745-AB8D-C4D6D70D0507}" srcOrd="1" destOrd="0" presId="urn:microsoft.com/office/officeart/2005/8/layout/cycle2"/>
    <dgm:cxn modelId="{6055AAF3-A2F6-6B48-9C90-EF3610362379}" type="presOf" srcId="{37D4796B-C9D6-054F-8458-28640E57A9A8}" destId="{A2BDCF96-D109-B945-9A6C-A0D92FF5D128}" srcOrd="0" destOrd="0" presId="urn:microsoft.com/office/officeart/2005/8/layout/cycle2"/>
    <dgm:cxn modelId="{B19DD4D7-6598-CC40-B0E0-ED7168B16855}" srcId="{7064B0B3-F6E6-DB45-9892-2099C7635F71}" destId="{E09D98E4-D8D1-AA49-BC6E-6E2081CCAA77}" srcOrd="0" destOrd="0" parTransId="{3725C032-1781-DE46-A924-E5D7F50D2B7D}" sibTransId="{7495356E-EC12-5248-9A91-00247D04ECA6}"/>
    <dgm:cxn modelId="{1B0FE1D3-CD37-C04B-88B9-4E08075FF975}" type="presOf" srcId="{7064B0B3-F6E6-DB45-9892-2099C7635F71}" destId="{B1926FA5-0867-8348-9040-5671B9B7EE64}" srcOrd="0" destOrd="0" presId="urn:microsoft.com/office/officeart/2005/8/layout/cycle2"/>
    <dgm:cxn modelId="{3BC8A9B1-B4E4-6F44-A273-95E68252A3C4}" type="presOf" srcId="{C6D727CE-7C7C-3E47-B04C-2A8BD031ED6C}" destId="{69AA1599-482A-0F48-AA88-F0EBCED7CF97}" srcOrd="0" destOrd="0" presId="urn:microsoft.com/office/officeart/2005/8/layout/cycle2"/>
    <dgm:cxn modelId="{B0A8FB5D-55BB-DF49-856A-C0A3C2C9DAA9}" type="presParOf" srcId="{B1926FA5-0867-8348-9040-5671B9B7EE64}" destId="{CF76E7A3-7FBA-FB4D-BD83-F8CACB80DAB4}" srcOrd="0" destOrd="0" presId="urn:microsoft.com/office/officeart/2005/8/layout/cycle2"/>
    <dgm:cxn modelId="{C18E2E72-D11C-A440-AB37-44B2AF316321}" type="presParOf" srcId="{B1926FA5-0867-8348-9040-5671B9B7EE64}" destId="{FF187DC9-8455-9A42-B2F1-751498721FD1}" srcOrd="1" destOrd="0" presId="urn:microsoft.com/office/officeart/2005/8/layout/cycle2"/>
    <dgm:cxn modelId="{22C71E78-7ADD-4246-A36E-D66034AB8789}" type="presParOf" srcId="{FF187DC9-8455-9A42-B2F1-751498721FD1}" destId="{3195605A-A8FA-A943-85AE-6BA7D75C33AE}" srcOrd="0" destOrd="0" presId="urn:microsoft.com/office/officeart/2005/8/layout/cycle2"/>
    <dgm:cxn modelId="{CF3B9694-BDC3-7744-8103-4732442A1B92}" type="presParOf" srcId="{B1926FA5-0867-8348-9040-5671B9B7EE64}" destId="{92C29127-FA18-8646-80E4-E0E8FA2CF265}" srcOrd="2" destOrd="0" presId="urn:microsoft.com/office/officeart/2005/8/layout/cycle2"/>
    <dgm:cxn modelId="{9206D2C2-5E6A-F641-8E3C-1B6FD3604DD4}" type="presParOf" srcId="{B1926FA5-0867-8348-9040-5671B9B7EE64}" destId="{BDCDFB2B-9970-6141-B307-DD14DB67890C}" srcOrd="3" destOrd="0" presId="urn:microsoft.com/office/officeart/2005/8/layout/cycle2"/>
    <dgm:cxn modelId="{F31E6B0A-E19F-7B48-BA34-BBA2B7A61C81}" type="presParOf" srcId="{BDCDFB2B-9970-6141-B307-DD14DB67890C}" destId="{7CBBFB0B-BD68-C144-A9B4-1DD9B124435D}" srcOrd="0" destOrd="0" presId="urn:microsoft.com/office/officeart/2005/8/layout/cycle2"/>
    <dgm:cxn modelId="{2E1F5840-131B-1449-9AE1-1C963A5646AF}" type="presParOf" srcId="{B1926FA5-0867-8348-9040-5671B9B7EE64}" destId="{200E6DAE-CBD0-8049-9955-073B010EC722}" srcOrd="4" destOrd="0" presId="urn:microsoft.com/office/officeart/2005/8/layout/cycle2"/>
    <dgm:cxn modelId="{2F3DF084-4828-AD40-A7A6-7382AA32FE36}" type="presParOf" srcId="{B1926FA5-0867-8348-9040-5671B9B7EE64}" destId="{4F724D2D-58A5-C84D-9AC4-1637102F5D4F}" srcOrd="5" destOrd="0" presId="urn:microsoft.com/office/officeart/2005/8/layout/cycle2"/>
    <dgm:cxn modelId="{8C20C901-0B07-DA49-8C0C-069B1704B620}" type="presParOf" srcId="{4F724D2D-58A5-C84D-9AC4-1637102F5D4F}" destId="{10580001-CE8C-0E4F-BC39-512496A99D19}" srcOrd="0" destOrd="0" presId="urn:microsoft.com/office/officeart/2005/8/layout/cycle2"/>
    <dgm:cxn modelId="{FC4F3000-49E9-6948-81A7-4B984B0DC665}" type="presParOf" srcId="{B1926FA5-0867-8348-9040-5671B9B7EE64}" destId="{A2BDCF96-D109-B945-9A6C-A0D92FF5D128}" srcOrd="6" destOrd="0" presId="urn:microsoft.com/office/officeart/2005/8/layout/cycle2"/>
    <dgm:cxn modelId="{290336D6-68A9-5040-9B6B-7893378A1EB4}" type="presParOf" srcId="{B1926FA5-0867-8348-9040-5671B9B7EE64}" destId="{69AA1599-482A-0F48-AA88-F0EBCED7CF97}" srcOrd="7" destOrd="0" presId="urn:microsoft.com/office/officeart/2005/8/layout/cycle2"/>
    <dgm:cxn modelId="{4BCA7A70-5C03-2240-8943-D5D4553D5911}" type="presParOf" srcId="{69AA1599-482A-0F48-AA88-F0EBCED7CF97}" destId="{0E2AD33C-B49A-C745-AB8D-C4D6D70D0507}" srcOrd="0" destOrd="0" presId="urn:microsoft.com/office/officeart/2005/8/layout/cycle2"/>
    <dgm:cxn modelId="{4DA08C7D-82B4-4E4D-834C-75965A59E1B0}" type="presParOf" srcId="{B1926FA5-0867-8348-9040-5671B9B7EE64}" destId="{B6E91B5D-FF57-2C41-820A-2AD5D4F535EC}" srcOrd="8" destOrd="0" presId="urn:microsoft.com/office/officeart/2005/8/layout/cycle2"/>
    <dgm:cxn modelId="{A6F570E8-DB7F-6248-8E2A-1C0034CC222F}" type="presParOf" srcId="{B1926FA5-0867-8348-9040-5671B9B7EE64}" destId="{44A55F50-7FAF-3546-9348-419249EF06E5}" srcOrd="9" destOrd="0" presId="urn:microsoft.com/office/officeart/2005/8/layout/cycle2"/>
    <dgm:cxn modelId="{382796DB-A4BD-D147-81FE-24C309169239}" type="presParOf" srcId="{44A55F50-7FAF-3546-9348-419249EF06E5}" destId="{5CFC8624-5670-5442-BFA5-EEE60FA32A3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984C5B-1179-994C-96E6-6760B0D48D58}"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n-US"/>
        </a:p>
      </dgm:t>
    </dgm:pt>
    <dgm:pt modelId="{41D503B3-50CE-3144-990B-53C2970D223D}">
      <dgm:prSet phldrT="[Text]" custT="1"/>
      <dgm:spPr/>
      <dgm:t>
        <a:bodyPr/>
        <a:lstStyle/>
        <a:p>
          <a:r>
            <a:rPr lang="en-US" sz="1600" dirty="0" smtClean="0"/>
            <a:t>Architect/Interior design</a:t>
          </a:r>
          <a:endParaRPr lang="en-US" sz="1600" dirty="0"/>
        </a:p>
      </dgm:t>
    </dgm:pt>
    <dgm:pt modelId="{49994084-051C-6E44-ABFF-57C6D5947B90}" type="parTrans" cxnId="{26E7E9B0-F0B9-614F-9D89-032684474A6E}">
      <dgm:prSet/>
      <dgm:spPr/>
      <dgm:t>
        <a:bodyPr/>
        <a:lstStyle/>
        <a:p>
          <a:endParaRPr lang="en-US"/>
        </a:p>
      </dgm:t>
    </dgm:pt>
    <dgm:pt modelId="{45DCAA80-3734-A84B-8B26-DD2459EB0E54}" type="sibTrans" cxnId="{26E7E9B0-F0B9-614F-9D89-032684474A6E}">
      <dgm:prSet/>
      <dgm:spPr/>
      <dgm:t>
        <a:bodyPr/>
        <a:lstStyle/>
        <a:p>
          <a:endParaRPr lang="en-US"/>
        </a:p>
      </dgm:t>
    </dgm:pt>
    <dgm:pt modelId="{79E397E2-32DA-0745-9B9C-1232B2401BA9}">
      <dgm:prSet phldrT="[Text]" custT="1"/>
      <dgm:spPr/>
      <dgm:t>
        <a:bodyPr/>
        <a:lstStyle/>
        <a:p>
          <a:r>
            <a:rPr lang="en-US" sz="1600" dirty="0" smtClean="0"/>
            <a:t>Renewable energy experts </a:t>
          </a:r>
          <a:endParaRPr lang="en-US" sz="1600" dirty="0"/>
        </a:p>
      </dgm:t>
    </dgm:pt>
    <dgm:pt modelId="{2EBE2D92-BDA3-E745-B29D-6D759893DAA8}" type="parTrans" cxnId="{F8A68391-BDFB-8443-B69F-26930EA253C1}">
      <dgm:prSet/>
      <dgm:spPr/>
      <dgm:t>
        <a:bodyPr/>
        <a:lstStyle/>
        <a:p>
          <a:endParaRPr lang="en-US"/>
        </a:p>
      </dgm:t>
    </dgm:pt>
    <dgm:pt modelId="{B1E11287-1401-5248-A842-ADC1A24D77E3}" type="sibTrans" cxnId="{F8A68391-BDFB-8443-B69F-26930EA253C1}">
      <dgm:prSet/>
      <dgm:spPr/>
      <dgm:t>
        <a:bodyPr/>
        <a:lstStyle/>
        <a:p>
          <a:endParaRPr lang="en-US"/>
        </a:p>
      </dgm:t>
    </dgm:pt>
    <dgm:pt modelId="{BE0E8240-5077-614E-95E8-17F5CA02D2C5}">
      <dgm:prSet phldrT="[Text]" custT="1"/>
      <dgm:spPr/>
      <dgm:t>
        <a:bodyPr/>
        <a:lstStyle/>
        <a:p>
          <a:r>
            <a:rPr lang="en-US" sz="1600" dirty="0" smtClean="0"/>
            <a:t>Marketing/Graphic design</a:t>
          </a:r>
          <a:endParaRPr lang="en-US" sz="1600" dirty="0"/>
        </a:p>
      </dgm:t>
    </dgm:pt>
    <dgm:pt modelId="{293008FF-7827-594C-82E3-F938D33E6B02}" type="parTrans" cxnId="{3F851D90-40E4-0C46-BCA4-E10818A88F6C}">
      <dgm:prSet/>
      <dgm:spPr/>
      <dgm:t>
        <a:bodyPr/>
        <a:lstStyle/>
        <a:p>
          <a:endParaRPr lang="en-US"/>
        </a:p>
      </dgm:t>
    </dgm:pt>
    <dgm:pt modelId="{0B77EC42-53A4-7146-9005-6A4F23DA5C18}" type="sibTrans" cxnId="{3F851D90-40E4-0C46-BCA4-E10818A88F6C}">
      <dgm:prSet/>
      <dgm:spPr/>
      <dgm:t>
        <a:bodyPr/>
        <a:lstStyle/>
        <a:p>
          <a:endParaRPr lang="en-US"/>
        </a:p>
      </dgm:t>
    </dgm:pt>
    <dgm:pt modelId="{D4B2B3C4-4347-2F47-B735-7086FAFCAF44}">
      <dgm:prSet phldrT="[Text]" custT="1"/>
      <dgm:spPr/>
      <dgm:t>
        <a:bodyPr/>
        <a:lstStyle/>
        <a:p>
          <a:r>
            <a:rPr lang="en-US" sz="1600" dirty="0" smtClean="0"/>
            <a:t>Container home expert</a:t>
          </a:r>
          <a:endParaRPr lang="en-US" sz="1600" dirty="0"/>
        </a:p>
      </dgm:t>
    </dgm:pt>
    <dgm:pt modelId="{78D7E588-3032-6644-AE80-29997B4844E0}" type="parTrans" cxnId="{7307B2CD-F7AE-7F41-9F4B-47FCC713F8C6}">
      <dgm:prSet/>
      <dgm:spPr/>
      <dgm:t>
        <a:bodyPr/>
        <a:lstStyle/>
        <a:p>
          <a:endParaRPr lang="en-US"/>
        </a:p>
      </dgm:t>
    </dgm:pt>
    <dgm:pt modelId="{6E20782E-015B-884D-A2EC-9B55B390214C}" type="sibTrans" cxnId="{7307B2CD-F7AE-7F41-9F4B-47FCC713F8C6}">
      <dgm:prSet/>
      <dgm:spPr/>
      <dgm:t>
        <a:bodyPr/>
        <a:lstStyle/>
        <a:p>
          <a:endParaRPr lang="en-US"/>
        </a:p>
      </dgm:t>
    </dgm:pt>
    <dgm:pt modelId="{96590721-B4BA-264B-8E55-4391341BF9DD}">
      <dgm:prSet phldrT="[Text]" custT="1"/>
      <dgm:spPr/>
      <dgm:t>
        <a:bodyPr/>
        <a:lstStyle/>
        <a:p>
          <a:r>
            <a:rPr lang="en-US" sz="1600" dirty="0" smtClean="0"/>
            <a:t>Investors/New project expert</a:t>
          </a:r>
          <a:endParaRPr lang="en-US" sz="1600" dirty="0"/>
        </a:p>
      </dgm:t>
    </dgm:pt>
    <dgm:pt modelId="{DA0C28C3-9BBB-2949-8D96-892526CEE9AF}" type="parTrans" cxnId="{80B550C4-0FFB-534C-89C5-091D91BDEAFA}">
      <dgm:prSet/>
      <dgm:spPr/>
      <dgm:t>
        <a:bodyPr/>
        <a:lstStyle/>
        <a:p>
          <a:endParaRPr lang="en-US"/>
        </a:p>
      </dgm:t>
    </dgm:pt>
    <dgm:pt modelId="{CF9334D6-4598-7641-A134-FEC3469093EC}" type="sibTrans" cxnId="{80B550C4-0FFB-534C-89C5-091D91BDEAFA}">
      <dgm:prSet/>
      <dgm:spPr/>
      <dgm:t>
        <a:bodyPr/>
        <a:lstStyle/>
        <a:p>
          <a:endParaRPr lang="en-US"/>
        </a:p>
      </dgm:t>
    </dgm:pt>
    <dgm:pt modelId="{F2EB17F0-697E-274A-8B4C-5D62E66C1B54}" type="pres">
      <dgm:prSet presAssocID="{00984C5B-1179-994C-96E6-6760B0D48D58}" presName="cycle" presStyleCnt="0">
        <dgm:presLayoutVars>
          <dgm:dir/>
          <dgm:resizeHandles val="exact"/>
        </dgm:presLayoutVars>
      </dgm:prSet>
      <dgm:spPr/>
      <dgm:t>
        <a:bodyPr/>
        <a:lstStyle/>
        <a:p>
          <a:endParaRPr lang="en-US"/>
        </a:p>
      </dgm:t>
    </dgm:pt>
    <dgm:pt modelId="{0FC9C783-AAFD-5A4D-8959-47CCDFE01350}" type="pres">
      <dgm:prSet presAssocID="{41D503B3-50CE-3144-990B-53C2970D223D}" presName="node" presStyleLbl="node1" presStyleIdx="0" presStyleCnt="5" custRadScaleRad="94183">
        <dgm:presLayoutVars>
          <dgm:bulletEnabled val="1"/>
        </dgm:presLayoutVars>
      </dgm:prSet>
      <dgm:spPr/>
      <dgm:t>
        <a:bodyPr/>
        <a:lstStyle/>
        <a:p>
          <a:endParaRPr lang="en-US"/>
        </a:p>
      </dgm:t>
    </dgm:pt>
    <dgm:pt modelId="{5A2CD1D2-8F10-1D49-B8C5-550920A2E723}" type="pres">
      <dgm:prSet presAssocID="{45DCAA80-3734-A84B-8B26-DD2459EB0E54}" presName="sibTrans" presStyleLbl="sibTrans2D1" presStyleIdx="0" presStyleCnt="5"/>
      <dgm:spPr/>
      <dgm:t>
        <a:bodyPr/>
        <a:lstStyle/>
        <a:p>
          <a:endParaRPr lang="en-US"/>
        </a:p>
      </dgm:t>
    </dgm:pt>
    <dgm:pt modelId="{B67B6347-32F1-2F44-962F-CECE44446B3F}" type="pres">
      <dgm:prSet presAssocID="{45DCAA80-3734-A84B-8B26-DD2459EB0E54}" presName="connectorText" presStyleLbl="sibTrans2D1" presStyleIdx="0" presStyleCnt="5"/>
      <dgm:spPr/>
      <dgm:t>
        <a:bodyPr/>
        <a:lstStyle/>
        <a:p>
          <a:endParaRPr lang="en-US"/>
        </a:p>
      </dgm:t>
    </dgm:pt>
    <dgm:pt modelId="{58DDF8C4-1C50-5748-BB06-AEFFAF03B745}" type="pres">
      <dgm:prSet presAssocID="{79E397E2-32DA-0745-9B9C-1232B2401BA9}" presName="node" presStyleLbl="node1" presStyleIdx="1" presStyleCnt="5">
        <dgm:presLayoutVars>
          <dgm:bulletEnabled val="1"/>
        </dgm:presLayoutVars>
      </dgm:prSet>
      <dgm:spPr/>
      <dgm:t>
        <a:bodyPr/>
        <a:lstStyle/>
        <a:p>
          <a:endParaRPr lang="en-US"/>
        </a:p>
      </dgm:t>
    </dgm:pt>
    <dgm:pt modelId="{CF1D8AD1-30F4-0040-8EEF-27A75F22C01E}" type="pres">
      <dgm:prSet presAssocID="{B1E11287-1401-5248-A842-ADC1A24D77E3}" presName="sibTrans" presStyleLbl="sibTrans2D1" presStyleIdx="1" presStyleCnt="5"/>
      <dgm:spPr/>
      <dgm:t>
        <a:bodyPr/>
        <a:lstStyle/>
        <a:p>
          <a:endParaRPr lang="en-US"/>
        </a:p>
      </dgm:t>
    </dgm:pt>
    <dgm:pt modelId="{86018BDF-198D-D94A-9AB0-1E4377333200}" type="pres">
      <dgm:prSet presAssocID="{B1E11287-1401-5248-A842-ADC1A24D77E3}" presName="connectorText" presStyleLbl="sibTrans2D1" presStyleIdx="1" presStyleCnt="5"/>
      <dgm:spPr/>
      <dgm:t>
        <a:bodyPr/>
        <a:lstStyle/>
        <a:p>
          <a:endParaRPr lang="en-US"/>
        </a:p>
      </dgm:t>
    </dgm:pt>
    <dgm:pt modelId="{EE8C158F-31F7-D44B-8DC2-E867FC35654A}" type="pres">
      <dgm:prSet presAssocID="{BE0E8240-5077-614E-95E8-17F5CA02D2C5}" presName="node" presStyleLbl="node1" presStyleIdx="2" presStyleCnt="5">
        <dgm:presLayoutVars>
          <dgm:bulletEnabled val="1"/>
        </dgm:presLayoutVars>
      </dgm:prSet>
      <dgm:spPr/>
      <dgm:t>
        <a:bodyPr/>
        <a:lstStyle/>
        <a:p>
          <a:endParaRPr lang="en-US"/>
        </a:p>
      </dgm:t>
    </dgm:pt>
    <dgm:pt modelId="{5E3F9F81-89FC-4D47-B231-D03F3324431D}" type="pres">
      <dgm:prSet presAssocID="{0B77EC42-53A4-7146-9005-6A4F23DA5C18}" presName="sibTrans" presStyleLbl="sibTrans2D1" presStyleIdx="2" presStyleCnt="5"/>
      <dgm:spPr/>
      <dgm:t>
        <a:bodyPr/>
        <a:lstStyle/>
        <a:p>
          <a:endParaRPr lang="en-US"/>
        </a:p>
      </dgm:t>
    </dgm:pt>
    <dgm:pt modelId="{3A102F71-08C7-3F40-9BF3-FFBF82CEE5B8}" type="pres">
      <dgm:prSet presAssocID="{0B77EC42-53A4-7146-9005-6A4F23DA5C18}" presName="connectorText" presStyleLbl="sibTrans2D1" presStyleIdx="2" presStyleCnt="5"/>
      <dgm:spPr/>
      <dgm:t>
        <a:bodyPr/>
        <a:lstStyle/>
        <a:p>
          <a:endParaRPr lang="en-US"/>
        </a:p>
      </dgm:t>
    </dgm:pt>
    <dgm:pt modelId="{7607A36D-62A9-7242-8782-AF95577B9AA5}" type="pres">
      <dgm:prSet presAssocID="{D4B2B3C4-4347-2F47-B735-7086FAFCAF44}" presName="node" presStyleLbl="node1" presStyleIdx="3" presStyleCnt="5">
        <dgm:presLayoutVars>
          <dgm:bulletEnabled val="1"/>
        </dgm:presLayoutVars>
      </dgm:prSet>
      <dgm:spPr/>
      <dgm:t>
        <a:bodyPr/>
        <a:lstStyle/>
        <a:p>
          <a:endParaRPr lang="en-US"/>
        </a:p>
      </dgm:t>
    </dgm:pt>
    <dgm:pt modelId="{9CF6E1D9-56E0-B341-A631-1AA7D052589D}" type="pres">
      <dgm:prSet presAssocID="{6E20782E-015B-884D-A2EC-9B55B390214C}" presName="sibTrans" presStyleLbl="sibTrans2D1" presStyleIdx="3" presStyleCnt="5"/>
      <dgm:spPr/>
      <dgm:t>
        <a:bodyPr/>
        <a:lstStyle/>
        <a:p>
          <a:endParaRPr lang="en-US"/>
        </a:p>
      </dgm:t>
    </dgm:pt>
    <dgm:pt modelId="{53C7D74A-C78F-1B4E-98FF-4E1726AE69AF}" type="pres">
      <dgm:prSet presAssocID="{6E20782E-015B-884D-A2EC-9B55B390214C}" presName="connectorText" presStyleLbl="sibTrans2D1" presStyleIdx="3" presStyleCnt="5"/>
      <dgm:spPr/>
      <dgm:t>
        <a:bodyPr/>
        <a:lstStyle/>
        <a:p>
          <a:endParaRPr lang="en-US"/>
        </a:p>
      </dgm:t>
    </dgm:pt>
    <dgm:pt modelId="{6EA65E5C-DD3E-9743-962B-2C78F80BF5B5}" type="pres">
      <dgm:prSet presAssocID="{96590721-B4BA-264B-8E55-4391341BF9DD}" presName="node" presStyleLbl="node1" presStyleIdx="4" presStyleCnt="5">
        <dgm:presLayoutVars>
          <dgm:bulletEnabled val="1"/>
        </dgm:presLayoutVars>
      </dgm:prSet>
      <dgm:spPr/>
      <dgm:t>
        <a:bodyPr/>
        <a:lstStyle/>
        <a:p>
          <a:endParaRPr lang="en-US"/>
        </a:p>
      </dgm:t>
    </dgm:pt>
    <dgm:pt modelId="{3673688E-413A-3D4C-9141-31D34FA89835}" type="pres">
      <dgm:prSet presAssocID="{CF9334D6-4598-7641-A134-FEC3469093EC}" presName="sibTrans" presStyleLbl="sibTrans2D1" presStyleIdx="4" presStyleCnt="5"/>
      <dgm:spPr/>
      <dgm:t>
        <a:bodyPr/>
        <a:lstStyle/>
        <a:p>
          <a:endParaRPr lang="en-US"/>
        </a:p>
      </dgm:t>
    </dgm:pt>
    <dgm:pt modelId="{202B4EE6-D0D9-3D4B-B1E6-8C50392F5A04}" type="pres">
      <dgm:prSet presAssocID="{CF9334D6-4598-7641-A134-FEC3469093EC}" presName="connectorText" presStyleLbl="sibTrans2D1" presStyleIdx="4" presStyleCnt="5"/>
      <dgm:spPr/>
      <dgm:t>
        <a:bodyPr/>
        <a:lstStyle/>
        <a:p>
          <a:endParaRPr lang="en-US"/>
        </a:p>
      </dgm:t>
    </dgm:pt>
  </dgm:ptLst>
  <dgm:cxnLst>
    <dgm:cxn modelId="{6D8DFD2B-4D6C-AC49-8A28-D583BC9F5C5E}" type="presOf" srcId="{0B77EC42-53A4-7146-9005-6A4F23DA5C18}" destId="{5E3F9F81-89FC-4D47-B231-D03F3324431D}" srcOrd="0" destOrd="0" presId="urn:microsoft.com/office/officeart/2005/8/layout/cycle2"/>
    <dgm:cxn modelId="{1B60B57A-0859-E14F-87D1-23FD235235CD}" type="presOf" srcId="{B1E11287-1401-5248-A842-ADC1A24D77E3}" destId="{86018BDF-198D-D94A-9AB0-1E4377333200}" srcOrd="1" destOrd="0" presId="urn:microsoft.com/office/officeart/2005/8/layout/cycle2"/>
    <dgm:cxn modelId="{8C181D99-15FE-C047-807F-A623353B1CAA}" type="presOf" srcId="{6E20782E-015B-884D-A2EC-9B55B390214C}" destId="{53C7D74A-C78F-1B4E-98FF-4E1726AE69AF}" srcOrd="1" destOrd="0" presId="urn:microsoft.com/office/officeart/2005/8/layout/cycle2"/>
    <dgm:cxn modelId="{1C32641C-0F99-CB42-B63C-6216D97FBB56}" type="presOf" srcId="{45DCAA80-3734-A84B-8B26-DD2459EB0E54}" destId="{5A2CD1D2-8F10-1D49-B8C5-550920A2E723}" srcOrd="0" destOrd="0" presId="urn:microsoft.com/office/officeart/2005/8/layout/cycle2"/>
    <dgm:cxn modelId="{DD6B2F22-FCAE-1C4C-9F56-D065E90B956D}" type="presOf" srcId="{79E397E2-32DA-0745-9B9C-1232B2401BA9}" destId="{58DDF8C4-1C50-5748-BB06-AEFFAF03B745}" srcOrd="0" destOrd="0" presId="urn:microsoft.com/office/officeart/2005/8/layout/cycle2"/>
    <dgm:cxn modelId="{76A172CB-D830-9145-B24B-F8B0C1E4294C}" type="presOf" srcId="{45DCAA80-3734-A84B-8B26-DD2459EB0E54}" destId="{B67B6347-32F1-2F44-962F-CECE44446B3F}" srcOrd="1" destOrd="0" presId="urn:microsoft.com/office/officeart/2005/8/layout/cycle2"/>
    <dgm:cxn modelId="{A8CD6796-1470-CA43-BC27-B849CCB6A36B}" type="presOf" srcId="{CF9334D6-4598-7641-A134-FEC3469093EC}" destId="{202B4EE6-D0D9-3D4B-B1E6-8C50392F5A04}" srcOrd="1" destOrd="0" presId="urn:microsoft.com/office/officeart/2005/8/layout/cycle2"/>
    <dgm:cxn modelId="{B4C69EA9-F142-5845-AF95-724CABB74132}" type="presOf" srcId="{41D503B3-50CE-3144-990B-53C2970D223D}" destId="{0FC9C783-AAFD-5A4D-8959-47CCDFE01350}" srcOrd="0" destOrd="0" presId="urn:microsoft.com/office/officeart/2005/8/layout/cycle2"/>
    <dgm:cxn modelId="{8C3BB4C0-155C-2F45-A1C2-3F3E614DABD2}" type="presOf" srcId="{BE0E8240-5077-614E-95E8-17F5CA02D2C5}" destId="{EE8C158F-31F7-D44B-8DC2-E867FC35654A}" srcOrd="0" destOrd="0" presId="urn:microsoft.com/office/officeart/2005/8/layout/cycle2"/>
    <dgm:cxn modelId="{F8A68391-BDFB-8443-B69F-26930EA253C1}" srcId="{00984C5B-1179-994C-96E6-6760B0D48D58}" destId="{79E397E2-32DA-0745-9B9C-1232B2401BA9}" srcOrd="1" destOrd="0" parTransId="{2EBE2D92-BDA3-E745-B29D-6D759893DAA8}" sibTransId="{B1E11287-1401-5248-A842-ADC1A24D77E3}"/>
    <dgm:cxn modelId="{3F851D90-40E4-0C46-BCA4-E10818A88F6C}" srcId="{00984C5B-1179-994C-96E6-6760B0D48D58}" destId="{BE0E8240-5077-614E-95E8-17F5CA02D2C5}" srcOrd="2" destOrd="0" parTransId="{293008FF-7827-594C-82E3-F938D33E6B02}" sibTransId="{0B77EC42-53A4-7146-9005-6A4F23DA5C18}"/>
    <dgm:cxn modelId="{20626BEB-BF98-7F41-80DF-1AA406D68786}" type="presOf" srcId="{00984C5B-1179-994C-96E6-6760B0D48D58}" destId="{F2EB17F0-697E-274A-8B4C-5D62E66C1B54}" srcOrd="0" destOrd="0" presId="urn:microsoft.com/office/officeart/2005/8/layout/cycle2"/>
    <dgm:cxn modelId="{26E7E9B0-F0B9-614F-9D89-032684474A6E}" srcId="{00984C5B-1179-994C-96E6-6760B0D48D58}" destId="{41D503B3-50CE-3144-990B-53C2970D223D}" srcOrd="0" destOrd="0" parTransId="{49994084-051C-6E44-ABFF-57C6D5947B90}" sibTransId="{45DCAA80-3734-A84B-8B26-DD2459EB0E54}"/>
    <dgm:cxn modelId="{DBD4A817-EDC3-2D4C-ACFE-58A1AEBB199A}" type="presOf" srcId="{B1E11287-1401-5248-A842-ADC1A24D77E3}" destId="{CF1D8AD1-30F4-0040-8EEF-27A75F22C01E}" srcOrd="0" destOrd="0" presId="urn:microsoft.com/office/officeart/2005/8/layout/cycle2"/>
    <dgm:cxn modelId="{7307B2CD-F7AE-7F41-9F4B-47FCC713F8C6}" srcId="{00984C5B-1179-994C-96E6-6760B0D48D58}" destId="{D4B2B3C4-4347-2F47-B735-7086FAFCAF44}" srcOrd="3" destOrd="0" parTransId="{78D7E588-3032-6644-AE80-29997B4844E0}" sibTransId="{6E20782E-015B-884D-A2EC-9B55B390214C}"/>
    <dgm:cxn modelId="{53E6DF08-EE2B-2641-98A1-A8A6E6A7879C}" type="presOf" srcId="{6E20782E-015B-884D-A2EC-9B55B390214C}" destId="{9CF6E1D9-56E0-B341-A631-1AA7D052589D}" srcOrd="0" destOrd="0" presId="urn:microsoft.com/office/officeart/2005/8/layout/cycle2"/>
    <dgm:cxn modelId="{6BCF678D-0369-724B-B95A-00E5B15BB05C}" type="presOf" srcId="{96590721-B4BA-264B-8E55-4391341BF9DD}" destId="{6EA65E5C-DD3E-9743-962B-2C78F80BF5B5}" srcOrd="0" destOrd="0" presId="urn:microsoft.com/office/officeart/2005/8/layout/cycle2"/>
    <dgm:cxn modelId="{80B550C4-0FFB-534C-89C5-091D91BDEAFA}" srcId="{00984C5B-1179-994C-96E6-6760B0D48D58}" destId="{96590721-B4BA-264B-8E55-4391341BF9DD}" srcOrd="4" destOrd="0" parTransId="{DA0C28C3-9BBB-2949-8D96-892526CEE9AF}" sibTransId="{CF9334D6-4598-7641-A134-FEC3469093EC}"/>
    <dgm:cxn modelId="{9A789B9A-C089-6E4E-BB7A-951E13DDC494}" type="presOf" srcId="{D4B2B3C4-4347-2F47-B735-7086FAFCAF44}" destId="{7607A36D-62A9-7242-8782-AF95577B9AA5}" srcOrd="0" destOrd="0" presId="urn:microsoft.com/office/officeart/2005/8/layout/cycle2"/>
    <dgm:cxn modelId="{640721BF-36B5-6142-A556-34B0F81E2AB4}" type="presOf" srcId="{0B77EC42-53A4-7146-9005-6A4F23DA5C18}" destId="{3A102F71-08C7-3F40-9BF3-FFBF82CEE5B8}" srcOrd="1" destOrd="0" presId="urn:microsoft.com/office/officeart/2005/8/layout/cycle2"/>
    <dgm:cxn modelId="{4E807F96-7B97-3D45-A0A3-C00FF8EB2309}" type="presOf" srcId="{CF9334D6-4598-7641-A134-FEC3469093EC}" destId="{3673688E-413A-3D4C-9141-31D34FA89835}" srcOrd="0" destOrd="0" presId="urn:microsoft.com/office/officeart/2005/8/layout/cycle2"/>
    <dgm:cxn modelId="{4972D29A-790A-9A4B-B5C6-E84A3AF0AB2E}" type="presParOf" srcId="{F2EB17F0-697E-274A-8B4C-5D62E66C1B54}" destId="{0FC9C783-AAFD-5A4D-8959-47CCDFE01350}" srcOrd="0" destOrd="0" presId="urn:microsoft.com/office/officeart/2005/8/layout/cycle2"/>
    <dgm:cxn modelId="{443CB7DB-E75F-9C42-BF49-FFC7233B2694}" type="presParOf" srcId="{F2EB17F0-697E-274A-8B4C-5D62E66C1B54}" destId="{5A2CD1D2-8F10-1D49-B8C5-550920A2E723}" srcOrd="1" destOrd="0" presId="urn:microsoft.com/office/officeart/2005/8/layout/cycle2"/>
    <dgm:cxn modelId="{46C0A61A-7B47-D642-8E40-F8DD261F23B8}" type="presParOf" srcId="{5A2CD1D2-8F10-1D49-B8C5-550920A2E723}" destId="{B67B6347-32F1-2F44-962F-CECE44446B3F}" srcOrd="0" destOrd="0" presId="urn:microsoft.com/office/officeart/2005/8/layout/cycle2"/>
    <dgm:cxn modelId="{2A044F90-1234-2F4F-BF4D-349D581D07C3}" type="presParOf" srcId="{F2EB17F0-697E-274A-8B4C-5D62E66C1B54}" destId="{58DDF8C4-1C50-5748-BB06-AEFFAF03B745}" srcOrd="2" destOrd="0" presId="urn:microsoft.com/office/officeart/2005/8/layout/cycle2"/>
    <dgm:cxn modelId="{567DF803-0C83-8646-BC17-51039789CB08}" type="presParOf" srcId="{F2EB17F0-697E-274A-8B4C-5D62E66C1B54}" destId="{CF1D8AD1-30F4-0040-8EEF-27A75F22C01E}" srcOrd="3" destOrd="0" presId="urn:microsoft.com/office/officeart/2005/8/layout/cycle2"/>
    <dgm:cxn modelId="{800EDFB0-189A-AA4B-BF05-A5E7A25215DA}" type="presParOf" srcId="{CF1D8AD1-30F4-0040-8EEF-27A75F22C01E}" destId="{86018BDF-198D-D94A-9AB0-1E4377333200}" srcOrd="0" destOrd="0" presId="urn:microsoft.com/office/officeart/2005/8/layout/cycle2"/>
    <dgm:cxn modelId="{24A91E25-A211-4747-A753-2EEA5F1D4005}" type="presParOf" srcId="{F2EB17F0-697E-274A-8B4C-5D62E66C1B54}" destId="{EE8C158F-31F7-D44B-8DC2-E867FC35654A}" srcOrd="4" destOrd="0" presId="urn:microsoft.com/office/officeart/2005/8/layout/cycle2"/>
    <dgm:cxn modelId="{2B7FF1A4-ED1F-6A4A-A3A9-52E248F6B7F7}" type="presParOf" srcId="{F2EB17F0-697E-274A-8B4C-5D62E66C1B54}" destId="{5E3F9F81-89FC-4D47-B231-D03F3324431D}" srcOrd="5" destOrd="0" presId="urn:microsoft.com/office/officeart/2005/8/layout/cycle2"/>
    <dgm:cxn modelId="{D9254553-0BDB-2F49-98B4-8E3EB34AC77D}" type="presParOf" srcId="{5E3F9F81-89FC-4D47-B231-D03F3324431D}" destId="{3A102F71-08C7-3F40-9BF3-FFBF82CEE5B8}" srcOrd="0" destOrd="0" presId="urn:microsoft.com/office/officeart/2005/8/layout/cycle2"/>
    <dgm:cxn modelId="{A3593AA5-C7A9-CF44-B4EC-71CF41872768}" type="presParOf" srcId="{F2EB17F0-697E-274A-8B4C-5D62E66C1B54}" destId="{7607A36D-62A9-7242-8782-AF95577B9AA5}" srcOrd="6" destOrd="0" presId="urn:microsoft.com/office/officeart/2005/8/layout/cycle2"/>
    <dgm:cxn modelId="{58E7FDF6-0548-C342-8919-547278D46F1E}" type="presParOf" srcId="{F2EB17F0-697E-274A-8B4C-5D62E66C1B54}" destId="{9CF6E1D9-56E0-B341-A631-1AA7D052589D}" srcOrd="7" destOrd="0" presId="urn:microsoft.com/office/officeart/2005/8/layout/cycle2"/>
    <dgm:cxn modelId="{76C4CC03-4D91-CE44-A3C8-DCA9A9AEC890}" type="presParOf" srcId="{9CF6E1D9-56E0-B341-A631-1AA7D052589D}" destId="{53C7D74A-C78F-1B4E-98FF-4E1726AE69AF}" srcOrd="0" destOrd="0" presId="urn:microsoft.com/office/officeart/2005/8/layout/cycle2"/>
    <dgm:cxn modelId="{78A22384-AF00-8945-97AA-D3123232FC13}" type="presParOf" srcId="{F2EB17F0-697E-274A-8B4C-5D62E66C1B54}" destId="{6EA65E5C-DD3E-9743-962B-2C78F80BF5B5}" srcOrd="8" destOrd="0" presId="urn:microsoft.com/office/officeart/2005/8/layout/cycle2"/>
    <dgm:cxn modelId="{352BDA34-87CE-C440-B3AA-D807121DC5ED}" type="presParOf" srcId="{F2EB17F0-697E-274A-8B4C-5D62E66C1B54}" destId="{3673688E-413A-3D4C-9141-31D34FA89835}" srcOrd="9" destOrd="0" presId="urn:microsoft.com/office/officeart/2005/8/layout/cycle2"/>
    <dgm:cxn modelId="{FB1D9BE2-F4CA-9C43-95AB-5019E329E558}" type="presParOf" srcId="{3673688E-413A-3D4C-9141-31D34FA89835}" destId="{202B4EE6-D0D9-3D4B-B1E6-8C50392F5A0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30CE2F-4777-5244-8D32-DF5A15C9FEBD}"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BBB334B6-FDD0-B94D-9C4B-4E5CFD701F01}">
      <dgm:prSet phldrT="[Text]" custT="1"/>
      <dgm:spPr/>
      <dgm:t>
        <a:bodyPr/>
        <a:lstStyle/>
        <a:p>
          <a:r>
            <a:rPr lang="en-US" sz="1800" b="1" dirty="0" smtClean="0">
              <a:solidFill>
                <a:srgbClr val="000000"/>
              </a:solidFill>
            </a:rPr>
            <a:t>Homes</a:t>
          </a:r>
          <a:endParaRPr lang="en-US" sz="1800" b="1" dirty="0">
            <a:solidFill>
              <a:srgbClr val="000000"/>
            </a:solidFill>
          </a:endParaRPr>
        </a:p>
      </dgm:t>
    </dgm:pt>
    <dgm:pt modelId="{A31A9D16-54B0-C24A-A93E-9F851513F265}" type="parTrans" cxnId="{1D4EC733-A640-144B-8974-49705642A7A3}">
      <dgm:prSet/>
      <dgm:spPr/>
      <dgm:t>
        <a:bodyPr/>
        <a:lstStyle/>
        <a:p>
          <a:endParaRPr lang="en-US"/>
        </a:p>
      </dgm:t>
    </dgm:pt>
    <dgm:pt modelId="{49C28BEB-6BBD-2F4C-9604-BD8ABF1A483E}" type="sibTrans" cxnId="{1D4EC733-A640-144B-8974-49705642A7A3}">
      <dgm:prSet/>
      <dgm:spPr/>
      <dgm:t>
        <a:bodyPr/>
        <a:lstStyle/>
        <a:p>
          <a:endParaRPr lang="en-US"/>
        </a:p>
      </dgm:t>
    </dgm:pt>
    <dgm:pt modelId="{B785F901-92F2-AC42-A4CE-FD2BE3B89EB0}">
      <dgm:prSet phldrT="[Text]" custT="1"/>
      <dgm:spPr/>
      <dgm:t>
        <a:bodyPr/>
        <a:lstStyle/>
        <a:p>
          <a:r>
            <a:rPr lang="en-US" sz="1800" b="1" dirty="0" smtClean="0">
              <a:solidFill>
                <a:srgbClr val="000000"/>
              </a:solidFill>
            </a:rPr>
            <a:t>Retreat &amp; Spa</a:t>
          </a:r>
          <a:endParaRPr lang="en-US" sz="1800" b="1" dirty="0">
            <a:solidFill>
              <a:srgbClr val="000000"/>
            </a:solidFill>
          </a:endParaRPr>
        </a:p>
      </dgm:t>
    </dgm:pt>
    <dgm:pt modelId="{38114064-A64F-7848-8029-EEBBFC31C1F2}" type="parTrans" cxnId="{3AAF7F52-1BD2-254D-B02D-E295A14CC60F}">
      <dgm:prSet/>
      <dgm:spPr/>
      <dgm:t>
        <a:bodyPr/>
        <a:lstStyle/>
        <a:p>
          <a:endParaRPr lang="en-US"/>
        </a:p>
      </dgm:t>
    </dgm:pt>
    <dgm:pt modelId="{768392BA-C5B3-064A-A8B1-F08866C497C5}" type="sibTrans" cxnId="{3AAF7F52-1BD2-254D-B02D-E295A14CC60F}">
      <dgm:prSet/>
      <dgm:spPr/>
      <dgm:t>
        <a:bodyPr/>
        <a:lstStyle/>
        <a:p>
          <a:endParaRPr lang="en-US"/>
        </a:p>
      </dgm:t>
    </dgm:pt>
    <dgm:pt modelId="{B5609F52-92A3-F148-BC61-4911CCDE836E}">
      <dgm:prSet phldrT="[Text]" custT="1"/>
      <dgm:spPr/>
      <dgm:t>
        <a:bodyPr/>
        <a:lstStyle/>
        <a:p>
          <a:r>
            <a:rPr lang="en-US" sz="1800" b="1" dirty="0" smtClean="0">
              <a:solidFill>
                <a:srgbClr val="000000"/>
              </a:solidFill>
            </a:rPr>
            <a:t>Shops &amp; Restaurants</a:t>
          </a:r>
          <a:endParaRPr lang="en-US" sz="1800" b="1" dirty="0">
            <a:solidFill>
              <a:srgbClr val="000000"/>
            </a:solidFill>
          </a:endParaRPr>
        </a:p>
      </dgm:t>
    </dgm:pt>
    <dgm:pt modelId="{C602A2C2-BCCB-EB43-B12D-2BE39D3F2DF8}" type="parTrans" cxnId="{82EA12DA-751F-E747-BABB-E037854FC2A8}">
      <dgm:prSet/>
      <dgm:spPr/>
      <dgm:t>
        <a:bodyPr/>
        <a:lstStyle/>
        <a:p>
          <a:endParaRPr lang="en-US"/>
        </a:p>
      </dgm:t>
    </dgm:pt>
    <dgm:pt modelId="{535A68FF-939A-1649-86FA-8309B539A2E2}" type="sibTrans" cxnId="{82EA12DA-751F-E747-BABB-E037854FC2A8}">
      <dgm:prSet/>
      <dgm:spPr/>
      <dgm:t>
        <a:bodyPr/>
        <a:lstStyle/>
        <a:p>
          <a:endParaRPr lang="en-US"/>
        </a:p>
      </dgm:t>
    </dgm:pt>
    <dgm:pt modelId="{DAF5159B-5988-0943-ACEF-4E9EF23C0343}">
      <dgm:prSet phldrT="[Text]" custT="1"/>
      <dgm:spPr/>
      <dgm:t>
        <a:bodyPr/>
        <a:lstStyle/>
        <a:p>
          <a:r>
            <a:rPr lang="en-US" sz="1800" b="1" dirty="0" smtClean="0">
              <a:solidFill>
                <a:srgbClr val="000000"/>
              </a:solidFill>
            </a:rPr>
            <a:t>Services</a:t>
          </a:r>
          <a:endParaRPr lang="en-US" sz="1800" b="1" dirty="0">
            <a:solidFill>
              <a:srgbClr val="000000"/>
            </a:solidFill>
          </a:endParaRPr>
        </a:p>
      </dgm:t>
    </dgm:pt>
    <dgm:pt modelId="{EF8EA324-2CDD-6B4C-AF05-0FC4BBF9C3B1}" type="parTrans" cxnId="{33ADC5A1-1EC1-7E49-8446-FC7F6DDB92AD}">
      <dgm:prSet/>
      <dgm:spPr/>
      <dgm:t>
        <a:bodyPr/>
        <a:lstStyle/>
        <a:p>
          <a:endParaRPr lang="en-US"/>
        </a:p>
      </dgm:t>
    </dgm:pt>
    <dgm:pt modelId="{166CC371-9896-9F49-90FC-40E3C51734A5}" type="sibTrans" cxnId="{33ADC5A1-1EC1-7E49-8446-FC7F6DDB92AD}">
      <dgm:prSet/>
      <dgm:spPr/>
      <dgm:t>
        <a:bodyPr/>
        <a:lstStyle/>
        <a:p>
          <a:endParaRPr lang="en-US"/>
        </a:p>
      </dgm:t>
    </dgm:pt>
    <dgm:pt modelId="{914E22BD-2F49-FF47-9C82-02F48842D329}">
      <dgm:prSet phldrT="[Text]" custT="1"/>
      <dgm:spPr/>
      <dgm:t>
        <a:bodyPr/>
        <a:lstStyle/>
        <a:p>
          <a:r>
            <a:rPr lang="en-US" sz="1800" b="1" dirty="0" smtClean="0">
              <a:solidFill>
                <a:srgbClr val="000000"/>
              </a:solidFill>
            </a:rPr>
            <a:t>Hotel</a:t>
          </a:r>
          <a:endParaRPr lang="en-US" sz="1800" b="1" dirty="0">
            <a:solidFill>
              <a:srgbClr val="000000"/>
            </a:solidFill>
          </a:endParaRPr>
        </a:p>
      </dgm:t>
    </dgm:pt>
    <dgm:pt modelId="{C9459310-CCBE-CB45-8D9A-3C99B37D9193}" type="parTrans" cxnId="{487DFD6B-8571-3542-B9A6-337CB424A216}">
      <dgm:prSet/>
      <dgm:spPr/>
      <dgm:t>
        <a:bodyPr/>
        <a:lstStyle/>
        <a:p>
          <a:endParaRPr lang="en-US"/>
        </a:p>
      </dgm:t>
    </dgm:pt>
    <dgm:pt modelId="{61112B48-EF4A-2247-A352-30B6EFCD7E9A}" type="sibTrans" cxnId="{487DFD6B-8571-3542-B9A6-337CB424A216}">
      <dgm:prSet/>
      <dgm:spPr>
        <a:noFill/>
        <a:effectLst/>
      </dgm:spPr>
      <dgm:t>
        <a:bodyPr/>
        <a:lstStyle/>
        <a:p>
          <a:endParaRPr lang="en-US"/>
        </a:p>
      </dgm:t>
    </dgm:pt>
    <dgm:pt modelId="{1F883029-939D-264C-B865-61CBCB0359AF}" type="pres">
      <dgm:prSet presAssocID="{3430CE2F-4777-5244-8D32-DF5A15C9FEBD}" presName="cycle" presStyleCnt="0">
        <dgm:presLayoutVars>
          <dgm:dir/>
          <dgm:resizeHandles val="exact"/>
        </dgm:presLayoutVars>
      </dgm:prSet>
      <dgm:spPr/>
      <dgm:t>
        <a:bodyPr/>
        <a:lstStyle/>
        <a:p>
          <a:endParaRPr lang="en-US"/>
        </a:p>
      </dgm:t>
    </dgm:pt>
    <dgm:pt modelId="{9B60FAE1-456A-BE4D-9219-DDF4E01B08B2}" type="pres">
      <dgm:prSet presAssocID="{BBB334B6-FDD0-B94D-9C4B-4E5CFD701F01}" presName="node" presStyleLbl="node1" presStyleIdx="0" presStyleCnt="5" custScaleX="144054">
        <dgm:presLayoutVars>
          <dgm:bulletEnabled val="1"/>
        </dgm:presLayoutVars>
      </dgm:prSet>
      <dgm:spPr/>
      <dgm:t>
        <a:bodyPr/>
        <a:lstStyle/>
        <a:p>
          <a:endParaRPr lang="en-US"/>
        </a:p>
      </dgm:t>
    </dgm:pt>
    <dgm:pt modelId="{3708C6E4-02E3-9D44-90A1-3B8B87140FF4}" type="pres">
      <dgm:prSet presAssocID="{49C28BEB-6BBD-2F4C-9604-BD8ABF1A483E}" presName="sibTrans" presStyleLbl="sibTrans2D1" presStyleIdx="0" presStyleCnt="5"/>
      <dgm:spPr/>
      <dgm:t>
        <a:bodyPr/>
        <a:lstStyle/>
        <a:p>
          <a:endParaRPr lang="en-US"/>
        </a:p>
      </dgm:t>
    </dgm:pt>
    <dgm:pt modelId="{B45C3962-D0D1-9E4B-A520-BFF48699A1A0}" type="pres">
      <dgm:prSet presAssocID="{49C28BEB-6BBD-2F4C-9604-BD8ABF1A483E}" presName="connectorText" presStyleLbl="sibTrans2D1" presStyleIdx="0" presStyleCnt="5"/>
      <dgm:spPr/>
      <dgm:t>
        <a:bodyPr/>
        <a:lstStyle/>
        <a:p>
          <a:endParaRPr lang="en-US"/>
        </a:p>
      </dgm:t>
    </dgm:pt>
    <dgm:pt modelId="{9E69FB7C-05D7-2D47-B2A6-9461A273ACE9}" type="pres">
      <dgm:prSet presAssocID="{B785F901-92F2-AC42-A4CE-FD2BE3B89EB0}" presName="node" presStyleLbl="node1" presStyleIdx="1" presStyleCnt="5" custScaleX="160671">
        <dgm:presLayoutVars>
          <dgm:bulletEnabled val="1"/>
        </dgm:presLayoutVars>
      </dgm:prSet>
      <dgm:spPr/>
      <dgm:t>
        <a:bodyPr/>
        <a:lstStyle/>
        <a:p>
          <a:endParaRPr lang="en-US"/>
        </a:p>
      </dgm:t>
    </dgm:pt>
    <dgm:pt modelId="{CFF52A28-22CB-6D44-8728-41B9F1C63B5E}" type="pres">
      <dgm:prSet presAssocID="{768392BA-C5B3-064A-A8B1-F08866C497C5}" presName="sibTrans" presStyleLbl="sibTrans2D1" presStyleIdx="1" presStyleCnt="5"/>
      <dgm:spPr/>
      <dgm:t>
        <a:bodyPr/>
        <a:lstStyle/>
        <a:p>
          <a:endParaRPr lang="en-US"/>
        </a:p>
      </dgm:t>
    </dgm:pt>
    <dgm:pt modelId="{052B25F8-DE2E-8C4D-BA7E-343EB1D4E897}" type="pres">
      <dgm:prSet presAssocID="{768392BA-C5B3-064A-A8B1-F08866C497C5}" presName="connectorText" presStyleLbl="sibTrans2D1" presStyleIdx="1" presStyleCnt="5"/>
      <dgm:spPr/>
      <dgm:t>
        <a:bodyPr/>
        <a:lstStyle/>
        <a:p>
          <a:endParaRPr lang="en-US"/>
        </a:p>
      </dgm:t>
    </dgm:pt>
    <dgm:pt modelId="{65A1E718-4B98-9B40-AE07-5DCF52A64365}" type="pres">
      <dgm:prSet presAssocID="{B5609F52-92A3-F148-BC61-4911CCDE836E}" presName="node" presStyleLbl="node1" presStyleIdx="2" presStyleCnt="5" custScaleX="168404">
        <dgm:presLayoutVars>
          <dgm:bulletEnabled val="1"/>
        </dgm:presLayoutVars>
      </dgm:prSet>
      <dgm:spPr/>
      <dgm:t>
        <a:bodyPr/>
        <a:lstStyle/>
        <a:p>
          <a:endParaRPr lang="en-US"/>
        </a:p>
      </dgm:t>
    </dgm:pt>
    <dgm:pt modelId="{A1260BF2-3707-A748-963D-D00113747434}" type="pres">
      <dgm:prSet presAssocID="{535A68FF-939A-1649-86FA-8309B539A2E2}" presName="sibTrans" presStyleLbl="sibTrans2D1" presStyleIdx="2" presStyleCnt="5"/>
      <dgm:spPr/>
      <dgm:t>
        <a:bodyPr/>
        <a:lstStyle/>
        <a:p>
          <a:endParaRPr lang="en-US"/>
        </a:p>
      </dgm:t>
    </dgm:pt>
    <dgm:pt modelId="{1E5517B6-3D6B-2D47-90A5-8985D6613D31}" type="pres">
      <dgm:prSet presAssocID="{535A68FF-939A-1649-86FA-8309B539A2E2}" presName="connectorText" presStyleLbl="sibTrans2D1" presStyleIdx="2" presStyleCnt="5"/>
      <dgm:spPr/>
      <dgm:t>
        <a:bodyPr/>
        <a:lstStyle/>
        <a:p>
          <a:endParaRPr lang="en-US"/>
        </a:p>
      </dgm:t>
    </dgm:pt>
    <dgm:pt modelId="{6E8A3558-3062-8A4A-A78F-C28D14C9B553}" type="pres">
      <dgm:prSet presAssocID="{DAF5159B-5988-0943-ACEF-4E9EF23C0343}" presName="node" presStyleLbl="node1" presStyleIdx="3" presStyleCnt="5" custScaleX="152065">
        <dgm:presLayoutVars>
          <dgm:bulletEnabled val="1"/>
        </dgm:presLayoutVars>
      </dgm:prSet>
      <dgm:spPr/>
      <dgm:t>
        <a:bodyPr/>
        <a:lstStyle/>
        <a:p>
          <a:endParaRPr lang="en-US"/>
        </a:p>
      </dgm:t>
    </dgm:pt>
    <dgm:pt modelId="{8C2511BA-B7DA-FF47-89F8-AB5EEA9E867E}" type="pres">
      <dgm:prSet presAssocID="{166CC371-9896-9F49-90FC-40E3C51734A5}" presName="sibTrans" presStyleLbl="sibTrans2D1" presStyleIdx="3" presStyleCnt="5"/>
      <dgm:spPr/>
      <dgm:t>
        <a:bodyPr/>
        <a:lstStyle/>
        <a:p>
          <a:endParaRPr lang="en-US"/>
        </a:p>
      </dgm:t>
    </dgm:pt>
    <dgm:pt modelId="{254EB348-97C8-6D47-9A6E-4FE083E727E9}" type="pres">
      <dgm:prSet presAssocID="{166CC371-9896-9F49-90FC-40E3C51734A5}" presName="connectorText" presStyleLbl="sibTrans2D1" presStyleIdx="3" presStyleCnt="5"/>
      <dgm:spPr/>
      <dgm:t>
        <a:bodyPr/>
        <a:lstStyle/>
        <a:p>
          <a:endParaRPr lang="en-US"/>
        </a:p>
      </dgm:t>
    </dgm:pt>
    <dgm:pt modelId="{9AC56EBD-A1AD-CC41-9A14-C7A13E121CD0}" type="pres">
      <dgm:prSet presAssocID="{914E22BD-2F49-FF47-9C82-02F48842D329}" presName="node" presStyleLbl="node1" presStyleIdx="4" presStyleCnt="5" custScaleX="147939">
        <dgm:presLayoutVars>
          <dgm:bulletEnabled val="1"/>
        </dgm:presLayoutVars>
      </dgm:prSet>
      <dgm:spPr/>
      <dgm:t>
        <a:bodyPr/>
        <a:lstStyle/>
        <a:p>
          <a:endParaRPr lang="en-US"/>
        </a:p>
      </dgm:t>
    </dgm:pt>
    <dgm:pt modelId="{3556CF64-2061-F047-A624-6F32BFFD9B48}" type="pres">
      <dgm:prSet presAssocID="{61112B48-EF4A-2247-A352-30B6EFCD7E9A}" presName="sibTrans" presStyleLbl="sibTrans2D1" presStyleIdx="4" presStyleCnt="5"/>
      <dgm:spPr/>
      <dgm:t>
        <a:bodyPr/>
        <a:lstStyle/>
        <a:p>
          <a:endParaRPr lang="en-US"/>
        </a:p>
      </dgm:t>
    </dgm:pt>
    <dgm:pt modelId="{36CB8B9E-B5BB-8644-AD5A-36F2E0A78261}" type="pres">
      <dgm:prSet presAssocID="{61112B48-EF4A-2247-A352-30B6EFCD7E9A}" presName="connectorText" presStyleLbl="sibTrans2D1" presStyleIdx="4" presStyleCnt="5"/>
      <dgm:spPr/>
      <dgm:t>
        <a:bodyPr/>
        <a:lstStyle/>
        <a:p>
          <a:endParaRPr lang="en-US"/>
        </a:p>
      </dgm:t>
    </dgm:pt>
  </dgm:ptLst>
  <dgm:cxnLst>
    <dgm:cxn modelId="{C47DFF75-D1E6-A142-BA21-4848BE0FE733}" type="presOf" srcId="{61112B48-EF4A-2247-A352-30B6EFCD7E9A}" destId="{36CB8B9E-B5BB-8644-AD5A-36F2E0A78261}" srcOrd="1" destOrd="0" presId="urn:microsoft.com/office/officeart/2005/8/layout/cycle2"/>
    <dgm:cxn modelId="{B638949B-EECC-104E-BA1D-0504EF5773BF}" type="presOf" srcId="{B785F901-92F2-AC42-A4CE-FD2BE3B89EB0}" destId="{9E69FB7C-05D7-2D47-B2A6-9461A273ACE9}" srcOrd="0" destOrd="0" presId="urn:microsoft.com/office/officeart/2005/8/layout/cycle2"/>
    <dgm:cxn modelId="{F0DCC3A1-63C4-3141-9260-A30E48C9F7C3}" type="presOf" srcId="{3430CE2F-4777-5244-8D32-DF5A15C9FEBD}" destId="{1F883029-939D-264C-B865-61CBCB0359AF}" srcOrd="0" destOrd="0" presId="urn:microsoft.com/office/officeart/2005/8/layout/cycle2"/>
    <dgm:cxn modelId="{E7AD9BE5-0750-4449-943A-B19BD887D875}" type="presOf" srcId="{166CC371-9896-9F49-90FC-40E3C51734A5}" destId="{254EB348-97C8-6D47-9A6E-4FE083E727E9}" srcOrd="1" destOrd="0" presId="urn:microsoft.com/office/officeart/2005/8/layout/cycle2"/>
    <dgm:cxn modelId="{E57E8956-61C9-D34A-94CA-74AA54DD5ADB}" type="presOf" srcId="{166CC371-9896-9F49-90FC-40E3C51734A5}" destId="{8C2511BA-B7DA-FF47-89F8-AB5EEA9E867E}" srcOrd="0" destOrd="0" presId="urn:microsoft.com/office/officeart/2005/8/layout/cycle2"/>
    <dgm:cxn modelId="{CDDCAB27-027F-BF4C-B8A7-B56BBC6E1B2B}" type="presOf" srcId="{49C28BEB-6BBD-2F4C-9604-BD8ABF1A483E}" destId="{B45C3962-D0D1-9E4B-A520-BFF48699A1A0}" srcOrd="1" destOrd="0" presId="urn:microsoft.com/office/officeart/2005/8/layout/cycle2"/>
    <dgm:cxn modelId="{18AA0549-8889-BD4A-AD10-D06063662D30}" type="presOf" srcId="{DAF5159B-5988-0943-ACEF-4E9EF23C0343}" destId="{6E8A3558-3062-8A4A-A78F-C28D14C9B553}" srcOrd="0" destOrd="0" presId="urn:microsoft.com/office/officeart/2005/8/layout/cycle2"/>
    <dgm:cxn modelId="{17C232F3-427C-B849-BCC3-590FD994C5CE}" type="presOf" srcId="{B5609F52-92A3-F148-BC61-4911CCDE836E}" destId="{65A1E718-4B98-9B40-AE07-5DCF52A64365}" srcOrd="0" destOrd="0" presId="urn:microsoft.com/office/officeart/2005/8/layout/cycle2"/>
    <dgm:cxn modelId="{B2AD2B4F-1AB1-0447-9494-B974D266B6DF}" type="presOf" srcId="{61112B48-EF4A-2247-A352-30B6EFCD7E9A}" destId="{3556CF64-2061-F047-A624-6F32BFFD9B48}" srcOrd="0" destOrd="0" presId="urn:microsoft.com/office/officeart/2005/8/layout/cycle2"/>
    <dgm:cxn modelId="{1D4EC733-A640-144B-8974-49705642A7A3}" srcId="{3430CE2F-4777-5244-8D32-DF5A15C9FEBD}" destId="{BBB334B6-FDD0-B94D-9C4B-4E5CFD701F01}" srcOrd="0" destOrd="0" parTransId="{A31A9D16-54B0-C24A-A93E-9F851513F265}" sibTransId="{49C28BEB-6BBD-2F4C-9604-BD8ABF1A483E}"/>
    <dgm:cxn modelId="{33ADC5A1-1EC1-7E49-8446-FC7F6DDB92AD}" srcId="{3430CE2F-4777-5244-8D32-DF5A15C9FEBD}" destId="{DAF5159B-5988-0943-ACEF-4E9EF23C0343}" srcOrd="3" destOrd="0" parTransId="{EF8EA324-2CDD-6B4C-AF05-0FC4BBF9C3B1}" sibTransId="{166CC371-9896-9F49-90FC-40E3C51734A5}"/>
    <dgm:cxn modelId="{F79AD138-A574-2D4E-B272-B153676BDF89}" type="presOf" srcId="{768392BA-C5B3-064A-A8B1-F08866C497C5}" destId="{052B25F8-DE2E-8C4D-BA7E-343EB1D4E897}" srcOrd="1" destOrd="0" presId="urn:microsoft.com/office/officeart/2005/8/layout/cycle2"/>
    <dgm:cxn modelId="{82EA12DA-751F-E747-BABB-E037854FC2A8}" srcId="{3430CE2F-4777-5244-8D32-DF5A15C9FEBD}" destId="{B5609F52-92A3-F148-BC61-4911CCDE836E}" srcOrd="2" destOrd="0" parTransId="{C602A2C2-BCCB-EB43-B12D-2BE39D3F2DF8}" sibTransId="{535A68FF-939A-1649-86FA-8309B539A2E2}"/>
    <dgm:cxn modelId="{5110BE51-5B40-B54B-8D36-AAAE330A4325}" type="presOf" srcId="{535A68FF-939A-1649-86FA-8309B539A2E2}" destId="{1E5517B6-3D6B-2D47-90A5-8985D6613D31}" srcOrd="1" destOrd="0" presId="urn:microsoft.com/office/officeart/2005/8/layout/cycle2"/>
    <dgm:cxn modelId="{A2A3D0A2-8065-A248-A3C0-AFFB2C924E10}" type="presOf" srcId="{914E22BD-2F49-FF47-9C82-02F48842D329}" destId="{9AC56EBD-A1AD-CC41-9A14-C7A13E121CD0}" srcOrd="0" destOrd="0" presId="urn:microsoft.com/office/officeart/2005/8/layout/cycle2"/>
    <dgm:cxn modelId="{3DF58244-1CD5-7D4F-9CAE-9AB19315E095}" type="presOf" srcId="{49C28BEB-6BBD-2F4C-9604-BD8ABF1A483E}" destId="{3708C6E4-02E3-9D44-90A1-3B8B87140FF4}" srcOrd="0" destOrd="0" presId="urn:microsoft.com/office/officeart/2005/8/layout/cycle2"/>
    <dgm:cxn modelId="{FE3FA35B-76FC-534D-AAD9-BED56991B116}" type="presOf" srcId="{768392BA-C5B3-064A-A8B1-F08866C497C5}" destId="{CFF52A28-22CB-6D44-8728-41B9F1C63B5E}" srcOrd="0" destOrd="0" presId="urn:microsoft.com/office/officeart/2005/8/layout/cycle2"/>
    <dgm:cxn modelId="{3AAF7F52-1BD2-254D-B02D-E295A14CC60F}" srcId="{3430CE2F-4777-5244-8D32-DF5A15C9FEBD}" destId="{B785F901-92F2-AC42-A4CE-FD2BE3B89EB0}" srcOrd="1" destOrd="0" parTransId="{38114064-A64F-7848-8029-EEBBFC31C1F2}" sibTransId="{768392BA-C5B3-064A-A8B1-F08866C497C5}"/>
    <dgm:cxn modelId="{EF194A19-A27A-EF4B-95A7-3598491ACDBE}" type="presOf" srcId="{BBB334B6-FDD0-B94D-9C4B-4E5CFD701F01}" destId="{9B60FAE1-456A-BE4D-9219-DDF4E01B08B2}" srcOrd="0" destOrd="0" presId="urn:microsoft.com/office/officeart/2005/8/layout/cycle2"/>
    <dgm:cxn modelId="{487DFD6B-8571-3542-B9A6-337CB424A216}" srcId="{3430CE2F-4777-5244-8D32-DF5A15C9FEBD}" destId="{914E22BD-2F49-FF47-9C82-02F48842D329}" srcOrd="4" destOrd="0" parTransId="{C9459310-CCBE-CB45-8D9A-3C99B37D9193}" sibTransId="{61112B48-EF4A-2247-A352-30B6EFCD7E9A}"/>
    <dgm:cxn modelId="{74208222-BE7F-F342-98EA-97665CF6362F}" type="presOf" srcId="{535A68FF-939A-1649-86FA-8309B539A2E2}" destId="{A1260BF2-3707-A748-963D-D00113747434}" srcOrd="0" destOrd="0" presId="urn:microsoft.com/office/officeart/2005/8/layout/cycle2"/>
    <dgm:cxn modelId="{2D78B990-7671-2744-9EB9-96AFBA812E42}" type="presParOf" srcId="{1F883029-939D-264C-B865-61CBCB0359AF}" destId="{9B60FAE1-456A-BE4D-9219-DDF4E01B08B2}" srcOrd="0" destOrd="0" presId="urn:microsoft.com/office/officeart/2005/8/layout/cycle2"/>
    <dgm:cxn modelId="{1029E823-F7BC-1A47-9382-178851870301}" type="presParOf" srcId="{1F883029-939D-264C-B865-61CBCB0359AF}" destId="{3708C6E4-02E3-9D44-90A1-3B8B87140FF4}" srcOrd="1" destOrd="0" presId="urn:microsoft.com/office/officeart/2005/8/layout/cycle2"/>
    <dgm:cxn modelId="{9919D3E1-C0EB-154C-A49E-E14CEF84109D}" type="presParOf" srcId="{3708C6E4-02E3-9D44-90A1-3B8B87140FF4}" destId="{B45C3962-D0D1-9E4B-A520-BFF48699A1A0}" srcOrd="0" destOrd="0" presId="urn:microsoft.com/office/officeart/2005/8/layout/cycle2"/>
    <dgm:cxn modelId="{F736BEE0-45A1-5644-9FBA-98518F054ACD}" type="presParOf" srcId="{1F883029-939D-264C-B865-61CBCB0359AF}" destId="{9E69FB7C-05D7-2D47-B2A6-9461A273ACE9}" srcOrd="2" destOrd="0" presId="urn:microsoft.com/office/officeart/2005/8/layout/cycle2"/>
    <dgm:cxn modelId="{71553A47-F195-9243-9FC3-80A502BCDA2D}" type="presParOf" srcId="{1F883029-939D-264C-B865-61CBCB0359AF}" destId="{CFF52A28-22CB-6D44-8728-41B9F1C63B5E}" srcOrd="3" destOrd="0" presId="urn:microsoft.com/office/officeart/2005/8/layout/cycle2"/>
    <dgm:cxn modelId="{9427F743-D059-C14C-BB55-AD3FB265E11F}" type="presParOf" srcId="{CFF52A28-22CB-6D44-8728-41B9F1C63B5E}" destId="{052B25F8-DE2E-8C4D-BA7E-343EB1D4E897}" srcOrd="0" destOrd="0" presId="urn:microsoft.com/office/officeart/2005/8/layout/cycle2"/>
    <dgm:cxn modelId="{D430535F-9B09-BB48-A5C9-CFE93E8FADB0}" type="presParOf" srcId="{1F883029-939D-264C-B865-61CBCB0359AF}" destId="{65A1E718-4B98-9B40-AE07-5DCF52A64365}" srcOrd="4" destOrd="0" presId="urn:microsoft.com/office/officeart/2005/8/layout/cycle2"/>
    <dgm:cxn modelId="{6BE6C38B-FDC8-734F-855B-F13628836DAC}" type="presParOf" srcId="{1F883029-939D-264C-B865-61CBCB0359AF}" destId="{A1260BF2-3707-A748-963D-D00113747434}" srcOrd="5" destOrd="0" presId="urn:microsoft.com/office/officeart/2005/8/layout/cycle2"/>
    <dgm:cxn modelId="{BEFCBB4A-7259-0A46-A60E-2C8CA9D340FB}" type="presParOf" srcId="{A1260BF2-3707-A748-963D-D00113747434}" destId="{1E5517B6-3D6B-2D47-90A5-8985D6613D31}" srcOrd="0" destOrd="0" presId="urn:microsoft.com/office/officeart/2005/8/layout/cycle2"/>
    <dgm:cxn modelId="{A39FF0C7-633F-C744-B00D-5CF057EF1F2A}" type="presParOf" srcId="{1F883029-939D-264C-B865-61CBCB0359AF}" destId="{6E8A3558-3062-8A4A-A78F-C28D14C9B553}" srcOrd="6" destOrd="0" presId="urn:microsoft.com/office/officeart/2005/8/layout/cycle2"/>
    <dgm:cxn modelId="{4F62BA97-994C-FA4A-BD1A-CBEB257E758F}" type="presParOf" srcId="{1F883029-939D-264C-B865-61CBCB0359AF}" destId="{8C2511BA-B7DA-FF47-89F8-AB5EEA9E867E}" srcOrd="7" destOrd="0" presId="urn:microsoft.com/office/officeart/2005/8/layout/cycle2"/>
    <dgm:cxn modelId="{22369789-0102-1040-A888-9280D3BE050A}" type="presParOf" srcId="{8C2511BA-B7DA-FF47-89F8-AB5EEA9E867E}" destId="{254EB348-97C8-6D47-9A6E-4FE083E727E9}" srcOrd="0" destOrd="0" presId="urn:microsoft.com/office/officeart/2005/8/layout/cycle2"/>
    <dgm:cxn modelId="{5CC18A90-4E35-5743-ACF4-58F1B812BA9E}" type="presParOf" srcId="{1F883029-939D-264C-B865-61CBCB0359AF}" destId="{9AC56EBD-A1AD-CC41-9A14-C7A13E121CD0}" srcOrd="8" destOrd="0" presId="urn:microsoft.com/office/officeart/2005/8/layout/cycle2"/>
    <dgm:cxn modelId="{2699C0FB-AABE-9342-9D5D-0718443B52AE}" type="presParOf" srcId="{1F883029-939D-264C-B865-61CBCB0359AF}" destId="{3556CF64-2061-F047-A624-6F32BFFD9B48}" srcOrd="9" destOrd="0" presId="urn:microsoft.com/office/officeart/2005/8/layout/cycle2"/>
    <dgm:cxn modelId="{ED617EC3-BCFE-784B-9EA5-08030263B054}" type="presParOf" srcId="{3556CF64-2061-F047-A624-6F32BFFD9B48}" destId="{36CB8B9E-B5BB-8644-AD5A-36F2E0A7826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0BADF9-3B85-FD4C-A895-87F924FD4B95}" type="doc">
      <dgm:prSet loTypeId="urn:microsoft.com/office/officeart/2005/8/layout/cycle2" loCatId="" qsTypeId="urn:microsoft.com/office/officeart/2005/8/quickstyle/simple4" qsCatId="simple" csTypeId="urn:microsoft.com/office/officeart/2005/8/colors/colorful2" csCatId="colorful" phldr="1"/>
      <dgm:spPr/>
      <dgm:t>
        <a:bodyPr/>
        <a:lstStyle/>
        <a:p>
          <a:endParaRPr lang="en-US"/>
        </a:p>
      </dgm:t>
    </dgm:pt>
    <dgm:pt modelId="{944CC613-2EDD-D542-B4D7-C76BD0B0FC0F}">
      <dgm:prSet phldrT="[Text]" custT="1"/>
      <dgm:spPr/>
      <dgm:t>
        <a:bodyPr/>
        <a:lstStyle/>
        <a:p>
          <a:r>
            <a:rPr lang="en-US" sz="1800" b="1" dirty="0" smtClean="0">
              <a:solidFill>
                <a:srgbClr val="000000"/>
              </a:solidFill>
            </a:rPr>
            <a:t>Educational Centre</a:t>
          </a:r>
          <a:endParaRPr lang="en-US" sz="1800" b="1" dirty="0">
            <a:solidFill>
              <a:srgbClr val="000000"/>
            </a:solidFill>
          </a:endParaRPr>
        </a:p>
      </dgm:t>
    </dgm:pt>
    <dgm:pt modelId="{2E6C63BE-94DB-AA48-A3C3-67D9F6F52650}" type="parTrans" cxnId="{0A2EF027-969C-0F43-B836-4F01BF297699}">
      <dgm:prSet/>
      <dgm:spPr/>
      <dgm:t>
        <a:bodyPr/>
        <a:lstStyle/>
        <a:p>
          <a:endParaRPr lang="en-US"/>
        </a:p>
      </dgm:t>
    </dgm:pt>
    <dgm:pt modelId="{21E84B76-E817-F241-AB20-667D55A90D8E}" type="sibTrans" cxnId="{0A2EF027-969C-0F43-B836-4F01BF297699}">
      <dgm:prSet/>
      <dgm:spPr/>
      <dgm:t>
        <a:bodyPr/>
        <a:lstStyle/>
        <a:p>
          <a:endParaRPr lang="en-US"/>
        </a:p>
      </dgm:t>
    </dgm:pt>
    <dgm:pt modelId="{68F23953-E22C-E54E-9E4F-B42B26347384}">
      <dgm:prSet phldrT="[Text]" custT="1"/>
      <dgm:spPr/>
      <dgm:t>
        <a:bodyPr/>
        <a:lstStyle/>
        <a:p>
          <a:r>
            <a:rPr lang="en-US" sz="1800" b="1" dirty="0" smtClean="0">
              <a:solidFill>
                <a:srgbClr val="000000"/>
              </a:solidFill>
            </a:rPr>
            <a:t>Health Centre</a:t>
          </a:r>
          <a:endParaRPr lang="en-US" sz="1800" b="1" dirty="0">
            <a:solidFill>
              <a:srgbClr val="000000"/>
            </a:solidFill>
          </a:endParaRPr>
        </a:p>
      </dgm:t>
    </dgm:pt>
    <dgm:pt modelId="{5C93654A-B171-ED45-8A4D-A027040175DD}" type="parTrans" cxnId="{0916B9BA-1827-A44D-803C-97F10CF7337D}">
      <dgm:prSet/>
      <dgm:spPr/>
      <dgm:t>
        <a:bodyPr/>
        <a:lstStyle/>
        <a:p>
          <a:endParaRPr lang="en-US"/>
        </a:p>
      </dgm:t>
    </dgm:pt>
    <dgm:pt modelId="{94244C9B-A4D6-4548-A979-754790B732D0}" type="sibTrans" cxnId="{0916B9BA-1827-A44D-803C-97F10CF7337D}">
      <dgm:prSet/>
      <dgm:spPr/>
      <dgm:t>
        <a:bodyPr/>
        <a:lstStyle/>
        <a:p>
          <a:endParaRPr lang="en-US"/>
        </a:p>
      </dgm:t>
    </dgm:pt>
    <dgm:pt modelId="{9640C3F1-A3BE-E640-85FE-72FD5233D995}">
      <dgm:prSet phldrT="[Text]" custT="1"/>
      <dgm:spPr/>
      <dgm:t>
        <a:bodyPr/>
        <a:lstStyle/>
        <a:p>
          <a:r>
            <a:rPr lang="en-US" sz="1800" b="1" dirty="0" smtClean="0">
              <a:solidFill>
                <a:srgbClr val="000000"/>
              </a:solidFill>
            </a:rPr>
            <a:t>Internet Cafe</a:t>
          </a:r>
          <a:endParaRPr lang="en-US" sz="1800" b="1" dirty="0">
            <a:solidFill>
              <a:srgbClr val="000000"/>
            </a:solidFill>
          </a:endParaRPr>
        </a:p>
      </dgm:t>
    </dgm:pt>
    <dgm:pt modelId="{924B0D92-D85C-CF46-A130-806425CE6EFF}" type="parTrans" cxnId="{F575403D-6F5A-A641-9849-46B0C376D963}">
      <dgm:prSet/>
      <dgm:spPr/>
      <dgm:t>
        <a:bodyPr/>
        <a:lstStyle/>
        <a:p>
          <a:endParaRPr lang="en-US"/>
        </a:p>
      </dgm:t>
    </dgm:pt>
    <dgm:pt modelId="{588DA346-B6FF-C248-9E29-BFDE5A88DBD1}" type="sibTrans" cxnId="{F575403D-6F5A-A641-9849-46B0C376D963}">
      <dgm:prSet/>
      <dgm:spPr/>
      <dgm:t>
        <a:bodyPr/>
        <a:lstStyle/>
        <a:p>
          <a:endParaRPr lang="en-US"/>
        </a:p>
      </dgm:t>
    </dgm:pt>
    <dgm:pt modelId="{705AAAF7-3521-B44E-8D5C-F7325A2673EC}">
      <dgm:prSet phldrT="[Text]" custT="1"/>
      <dgm:spPr/>
      <dgm:t>
        <a:bodyPr/>
        <a:lstStyle/>
        <a:p>
          <a:r>
            <a:rPr lang="en-US" sz="1800" b="1" dirty="0" err="1" smtClean="0">
              <a:solidFill>
                <a:srgbClr val="000000"/>
              </a:solidFill>
            </a:rPr>
            <a:t>EmergenciesHospital</a:t>
          </a:r>
          <a:endParaRPr lang="en-US" sz="1800" b="1" dirty="0">
            <a:solidFill>
              <a:srgbClr val="000000"/>
            </a:solidFill>
          </a:endParaRPr>
        </a:p>
      </dgm:t>
    </dgm:pt>
    <dgm:pt modelId="{5192388B-6DC6-1345-A0DD-6B99FC754355}" type="parTrans" cxnId="{F8EE807D-1D22-5843-893B-781AB6E4A079}">
      <dgm:prSet/>
      <dgm:spPr/>
      <dgm:t>
        <a:bodyPr/>
        <a:lstStyle/>
        <a:p>
          <a:endParaRPr lang="en-US"/>
        </a:p>
      </dgm:t>
    </dgm:pt>
    <dgm:pt modelId="{2744AA53-50D1-0043-B22F-61C6E15F0068}" type="sibTrans" cxnId="{F8EE807D-1D22-5843-893B-781AB6E4A079}">
      <dgm:prSet/>
      <dgm:spPr/>
      <dgm:t>
        <a:bodyPr/>
        <a:lstStyle/>
        <a:p>
          <a:endParaRPr lang="en-US"/>
        </a:p>
      </dgm:t>
    </dgm:pt>
    <dgm:pt modelId="{4B97CF1C-7189-2E49-856E-DC73EF89C03C}">
      <dgm:prSet phldrT="[Text]" custT="1"/>
      <dgm:spPr/>
      <dgm:t>
        <a:bodyPr/>
        <a:lstStyle/>
        <a:p>
          <a:r>
            <a:rPr lang="en-US" sz="1800" b="1" smtClean="0">
              <a:solidFill>
                <a:srgbClr val="000000"/>
              </a:solidFill>
            </a:rPr>
            <a:t>Social Hub</a:t>
          </a:r>
          <a:endParaRPr lang="en-US" sz="1800" b="1" dirty="0">
            <a:solidFill>
              <a:srgbClr val="000000"/>
            </a:solidFill>
          </a:endParaRPr>
        </a:p>
      </dgm:t>
    </dgm:pt>
    <dgm:pt modelId="{30F1F39C-5554-044E-A850-2B8C6FF9D64C}" type="parTrans" cxnId="{94400A8E-A859-A041-8BB3-851385CCA509}">
      <dgm:prSet/>
      <dgm:spPr/>
      <dgm:t>
        <a:bodyPr/>
        <a:lstStyle/>
        <a:p>
          <a:endParaRPr lang="en-US"/>
        </a:p>
      </dgm:t>
    </dgm:pt>
    <dgm:pt modelId="{4199823E-835A-244C-B4BC-4569D72661AD}" type="sibTrans" cxnId="{94400A8E-A859-A041-8BB3-851385CCA509}">
      <dgm:prSet/>
      <dgm:spPr>
        <a:noFill/>
      </dgm:spPr>
      <dgm:t>
        <a:bodyPr/>
        <a:lstStyle/>
        <a:p>
          <a:endParaRPr lang="en-US"/>
        </a:p>
      </dgm:t>
    </dgm:pt>
    <dgm:pt modelId="{83D359EA-7025-5341-B307-30082730D0F1}" type="pres">
      <dgm:prSet presAssocID="{840BADF9-3B85-FD4C-A895-87F924FD4B95}" presName="cycle" presStyleCnt="0">
        <dgm:presLayoutVars>
          <dgm:dir/>
          <dgm:resizeHandles val="exact"/>
        </dgm:presLayoutVars>
      </dgm:prSet>
      <dgm:spPr/>
      <dgm:t>
        <a:bodyPr/>
        <a:lstStyle/>
        <a:p>
          <a:endParaRPr lang="en-US"/>
        </a:p>
      </dgm:t>
    </dgm:pt>
    <dgm:pt modelId="{6BB06BE4-0CAE-1845-8687-36739311820B}" type="pres">
      <dgm:prSet presAssocID="{944CC613-2EDD-D542-B4D7-C76BD0B0FC0F}" presName="node" presStyleLbl="node1" presStyleIdx="0" presStyleCnt="5" custScaleX="150333">
        <dgm:presLayoutVars>
          <dgm:bulletEnabled val="1"/>
        </dgm:presLayoutVars>
      </dgm:prSet>
      <dgm:spPr/>
      <dgm:t>
        <a:bodyPr/>
        <a:lstStyle/>
        <a:p>
          <a:endParaRPr lang="en-US"/>
        </a:p>
      </dgm:t>
    </dgm:pt>
    <dgm:pt modelId="{C491D13A-EC44-5441-93AE-746914AF356B}" type="pres">
      <dgm:prSet presAssocID="{21E84B76-E817-F241-AB20-667D55A90D8E}" presName="sibTrans" presStyleLbl="sibTrans2D1" presStyleIdx="0" presStyleCnt="5"/>
      <dgm:spPr/>
      <dgm:t>
        <a:bodyPr/>
        <a:lstStyle/>
        <a:p>
          <a:endParaRPr lang="en-US"/>
        </a:p>
      </dgm:t>
    </dgm:pt>
    <dgm:pt modelId="{5E8FB6D1-28CC-8B4C-A8E4-FB93C3C916BD}" type="pres">
      <dgm:prSet presAssocID="{21E84B76-E817-F241-AB20-667D55A90D8E}" presName="connectorText" presStyleLbl="sibTrans2D1" presStyleIdx="0" presStyleCnt="5"/>
      <dgm:spPr/>
      <dgm:t>
        <a:bodyPr/>
        <a:lstStyle/>
        <a:p>
          <a:endParaRPr lang="en-US"/>
        </a:p>
      </dgm:t>
    </dgm:pt>
    <dgm:pt modelId="{E0F4E8DD-CCA0-3E4B-8A9F-A8454EC579D5}" type="pres">
      <dgm:prSet presAssocID="{68F23953-E22C-E54E-9E4F-B42B26347384}" presName="node" presStyleLbl="node1" presStyleIdx="1" presStyleCnt="5" custScaleX="135323">
        <dgm:presLayoutVars>
          <dgm:bulletEnabled val="1"/>
        </dgm:presLayoutVars>
      </dgm:prSet>
      <dgm:spPr/>
      <dgm:t>
        <a:bodyPr/>
        <a:lstStyle/>
        <a:p>
          <a:endParaRPr lang="en-US"/>
        </a:p>
      </dgm:t>
    </dgm:pt>
    <dgm:pt modelId="{CEB2CF0D-4B4D-5341-BFFC-14F1294CDC49}" type="pres">
      <dgm:prSet presAssocID="{94244C9B-A4D6-4548-A979-754790B732D0}" presName="sibTrans" presStyleLbl="sibTrans2D1" presStyleIdx="1" presStyleCnt="5"/>
      <dgm:spPr/>
      <dgm:t>
        <a:bodyPr/>
        <a:lstStyle/>
        <a:p>
          <a:endParaRPr lang="en-US"/>
        </a:p>
      </dgm:t>
    </dgm:pt>
    <dgm:pt modelId="{F053873D-1D08-F443-A47E-4AD97DBB4C4D}" type="pres">
      <dgm:prSet presAssocID="{94244C9B-A4D6-4548-A979-754790B732D0}" presName="connectorText" presStyleLbl="sibTrans2D1" presStyleIdx="1" presStyleCnt="5"/>
      <dgm:spPr/>
      <dgm:t>
        <a:bodyPr/>
        <a:lstStyle/>
        <a:p>
          <a:endParaRPr lang="en-US"/>
        </a:p>
      </dgm:t>
    </dgm:pt>
    <dgm:pt modelId="{4136F53D-72E6-074E-B8FC-9C210FC71BAA}" type="pres">
      <dgm:prSet presAssocID="{9640C3F1-A3BE-E640-85FE-72FD5233D995}" presName="node" presStyleLbl="node1" presStyleIdx="2" presStyleCnt="5" custScaleX="136014">
        <dgm:presLayoutVars>
          <dgm:bulletEnabled val="1"/>
        </dgm:presLayoutVars>
      </dgm:prSet>
      <dgm:spPr/>
      <dgm:t>
        <a:bodyPr/>
        <a:lstStyle/>
        <a:p>
          <a:endParaRPr lang="en-US"/>
        </a:p>
      </dgm:t>
    </dgm:pt>
    <dgm:pt modelId="{EB6466D4-4B35-5B4B-A5EC-43BD48D824CB}" type="pres">
      <dgm:prSet presAssocID="{588DA346-B6FF-C248-9E29-BFDE5A88DBD1}" presName="sibTrans" presStyleLbl="sibTrans2D1" presStyleIdx="2" presStyleCnt="5"/>
      <dgm:spPr/>
      <dgm:t>
        <a:bodyPr/>
        <a:lstStyle/>
        <a:p>
          <a:endParaRPr lang="en-US"/>
        </a:p>
      </dgm:t>
    </dgm:pt>
    <dgm:pt modelId="{95568E8A-2B2A-144F-BF9B-5F78D6066F08}" type="pres">
      <dgm:prSet presAssocID="{588DA346-B6FF-C248-9E29-BFDE5A88DBD1}" presName="connectorText" presStyleLbl="sibTrans2D1" presStyleIdx="2" presStyleCnt="5"/>
      <dgm:spPr/>
      <dgm:t>
        <a:bodyPr/>
        <a:lstStyle/>
        <a:p>
          <a:endParaRPr lang="en-US"/>
        </a:p>
      </dgm:t>
    </dgm:pt>
    <dgm:pt modelId="{F1E42726-0482-074B-B217-A7EB83FA0CA7}" type="pres">
      <dgm:prSet presAssocID="{705AAAF7-3521-B44E-8D5C-F7325A2673EC}" presName="node" presStyleLbl="node1" presStyleIdx="3" presStyleCnt="5" custScaleX="129560">
        <dgm:presLayoutVars>
          <dgm:bulletEnabled val="1"/>
        </dgm:presLayoutVars>
      </dgm:prSet>
      <dgm:spPr/>
      <dgm:t>
        <a:bodyPr/>
        <a:lstStyle/>
        <a:p>
          <a:endParaRPr lang="en-US"/>
        </a:p>
      </dgm:t>
    </dgm:pt>
    <dgm:pt modelId="{25532727-0AC6-6B4C-B2D7-3259D43C5CCE}" type="pres">
      <dgm:prSet presAssocID="{2744AA53-50D1-0043-B22F-61C6E15F0068}" presName="sibTrans" presStyleLbl="sibTrans2D1" presStyleIdx="3" presStyleCnt="5"/>
      <dgm:spPr/>
      <dgm:t>
        <a:bodyPr/>
        <a:lstStyle/>
        <a:p>
          <a:endParaRPr lang="en-US"/>
        </a:p>
      </dgm:t>
    </dgm:pt>
    <dgm:pt modelId="{A6908C3B-D777-C14C-8DBC-607CE2FA7BE4}" type="pres">
      <dgm:prSet presAssocID="{2744AA53-50D1-0043-B22F-61C6E15F0068}" presName="connectorText" presStyleLbl="sibTrans2D1" presStyleIdx="3" presStyleCnt="5"/>
      <dgm:spPr/>
      <dgm:t>
        <a:bodyPr/>
        <a:lstStyle/>
        <a:p>
          <a:endParaRPr lang="en-US"/>
        </a:p>
      </dgm:t>
    </dgm:pt>
    <dgm:pt modelId="{FE7BA03A-FE9A-C44B-A006-81E35248265F}" type="pres">
      <dgm:prSet presAssocID="{4B97CF1C-7189-2E49-856E-DC73EF89C03C}" presName="node" presStyleLbl="node1" presStyleIdx="4" presStyleCnt="5" custScaleX="138081">
        <dgm:presLayoutVars>
          <dgm:bulletEnabled val="1"/>
        </dgm:presLayoutVars>
      </dgm:prSet>
      <dgm:spPr/>
      <dgm:t>
        <a:bodyPr/>
        <a:lstStyle/>
        <a:p>
          <a:endParaRPr lang="en-US"/>
        </a:p>
      </dgm:t>
    </dgm:pt>
    <dgm:pt modelId="{2AA26766-47EF-0E48-BCE8-9C6D5ED73704}" type="pres">
      <dgm:prSet presAssocID="{4199823E-835A-244C-B4BC-4569D72661AD}" presName="sibTrans" presStyleLbl="sibTrans2D1" presStyleIdx="4" presStyleCnt="5"/>
      <dgm:spPr/>
      <dgm:t>
        <a:bodyPr/>
        <a:lstStyle/>
        <a:p>
          <a:endParaRPr lang="en-US"/>
        </a:p>
      </dgm:t>
    </dgm:pt>
    <dgm:pt modelId="{20978C72-F410-534B-A613-4890F125C006}" type="pres">
      <dgm:prSet presAssocID="{4199823E-835A-244C-B4BC-4569D72661AD}" presName="connectorText" presStyleLbl="sibTrans2D1" presStyleIdx="4" presStyleCnt="5"/>
      <dgm:spPr/>
      <dgm:t>
        <a:bodyPr/>
        <a:lstStyle/>
        <a:p>
          <a:endParaRPr lang="en-US"/>
        </a:p>
      </dgm:t>
    </dgm:pt>
  </dgm:ptLst>
  <dgm:cxnLst>
    <dgm:cxn modelId="{0AD993C4-71A2-CF47-8E53-34502351C650}" type="presOf" srcId="{94244C9B-A4D6-4548-A979-754790B732D0}" destId="{CEB2CF0D-4B4D-5341-BFFC-14F1294CDC49}" srcOrd="0" destOrd="0" presId="urn:microsoft.com/office/officeart/2005/8/layout/cycle2"/>
    <dgm:cxn modelId="{0916B9BA-1827-A44D-803C-97F10CF7337D}" srcId="{840BADF9-3B85-FD4C-A895-87F924FD4B95}" destId="{68F23953-E22C-E54E-9E4F-B42B26347384}" srcOrd="1" destOrd="0" parTransId="{5C93654A-B171-ED45-8A4D-A027040175DD}" sibTransId="{94244C9B-A4D6-4548-A979-754790B732D0}"/>
    <dgm:cxn modelId="{0A2EF027-969C-0F43-B836-4F01BF297699}" srcId="{840BADF9-3B85-FD4C-A895-87F924FD4B95}" destId="{944CC613-2EDD-D542-B4D7-C76BD0B0FC0F}" srcOrd="0" destOrd="0" parTransId="{2E6C63BE-94DB-AA48-A3C3-67D9F6F52650}" sibTransId="{21E84B76-E817-F241-AB20-667D55A90D8E}"/>
    <dgm:cxn modelId="{876B8BFC-5B6C-5547-B775-D2F6989A0567}" type="presOf" srcId="{588DA346-B6FF-C248-9E29-BFDE5A88DBD1}" destId="{95568E8A-2B2A-144F-BF9B-5F78D6066F08}" srcOrd="1" destOrd="0" presId="urn:microsoft.com/office/officeart/2005/8/layout/cycle2"/>
    <dgm:cxn modelId="{25B80A6B-9995-AA4E-BE3C-B601CA515997}" type="presOf" srcId="{2744AA53-50D1-0043-B22F-61C6E15F0068}" destId="{25532727-0AC6-6B4C-B2D7-3259D43C5CCE}" srcOrd="0" destOrd="0" presId="urn:microsoft.com/office/officeart/2005/8/layout/cycle2"/>
    <dgm:cxn modelId="{94400A8E-A859-A041-8BB3-851385CCA509}" srcId="{840BADF9-3B85-FD4C-A895-87F924FD4B95}" destId="{4B97CF1C-7189-2E49-856E-DC73EF89C03C}" srcOrd="4" destOrd="0" parTransId="{30F1F39C-5554-044E-A850-2B8C6FF9D64C}" sibTransId="{4199823E-835A-244C-B4BC-4569D72661AD}"/>
    <dgm:cxn modelId="{B753F27A-AC94-2A46-B202-756C4C01C9D8}" type="presOf" srcId="{944CC613-2EDD-D542-B4D7-C76BD0B0FC0F}" destId="{6BB06BE4-0CAE-1845-8687-36739311820B}" srcOrd="0" destOrd="0" presId="urn:microsoft.com/office/officeart/2005/8/layout/cycle2"/>
    <dgm:cxn modelId="{BF452FC6-A218-BA42-8D0C-25F5FBAA197C}" type="presOf" srcId="{94244C9B-A4D6-4548-A979-754790B732D0}" destId="{F053873D-1D08-F443-A47E-4AD97DBB4C4D}" srcOrd="1" destOrd="0" presId="urn:microsoft.com/office/officeart/2005/8/layout/cycle2"/>
    <dgm:cxn modelId="{E7A9C9D4-79C3-9445-A962-3106A14F6C44}" type="presOf" srcId="{4B97CF1C-7189-2E49-856E-DC73EF89C03C}" destId="{FE7BA03A-FE9A-C44B-A006-81E35248265F}" srcOrd="0" destOrd="0" presId="urn:microsoft.com/office/officeart/2005/8/layout/cycle2"/>
    <dgm:cxn modelId="{38A1C656-A9F4-C542-9F9F-1156524B3522}" type="presOf" srcId="{4199823E-835A-244C-B4BC-4569D72661AD}" destId="{20978C72-F410-534B-A613-4890F125C006}" srcOrd="1" destOrd="0" presId="urn:microsoft.com/office/officeart/2005/8/layout/cycle2"/>
    <dgm:cxn modelId="{4D207485-E314-2D44-8053-0912612C10DE}" type="presOf" srcId="{21E84B76-E817-F241-AB20-667D55A90D8E}" destId="{5E8FB6D1-28CC-8B4C-A8E4-FB93C3C916BD}" srcOrd="1" destOrd="0" presId="urn:microsoft.com/office/officeart/2005/8/layout/cycle2"/>
    <dgm:cxn modelId="{BF21144D-7E19-5046-94FB-A160C4A6E4D0}" type="presOf" srcId="{68F23953-E22C-E54E-9E4F-B42B26347384}" destId="{E0F4E8DD-CCA0-3E4B-8A9F-A8454EC579D5}" srcOrd="0" destOrd="0" presId="urn:microsoft.com/office/officeart/2005/8/layout/cycle2"/>
    <dgm:cxn modelId="{CCF29C11-5B1A-A943-94B3-E2EFE1360478}" type="presOf" srcId="{9640C3F1-A3BE-E640-85FE-72FD5233D995}" destId="{4136F53D-72E6-074E-B8FC-9C210FC71BAA}" srcOrd="0" destOrd="0" presId="urn:microsoft.com/office/officeart/2005/8/layout/cycle2"/>
    <dgm:cxn modelId="{6FFEEE24-925C-E244-B426-371F50D53737}" type="presOf" srcId="{21E84B76-E817-F241-AB20-667D55A90D8E}" destId="{C491D13A-EC44-5441-93AE-746914AF356B}" srcOrd="0" destOrd="0" presId="urn:microsoft.com/office/officeart/2005/8/layout/cycle2"/>
    <dgm:cxn modelId="{F575403D-6F5A-A641-9849-46B0C376D963}" srcId="{840BADF9-3B85-FD4C-A895-87F924FD4B95}" destId="{9640C3F1-A3BE-E640-85FE-72FD5233D995}" srcOrd="2" destOrd="0" parTransId="{924B0D92-D85C-CF46-A130-806425CE6EFF}" sibTransId="{588DA346-B6FF-C248-9E29-BFDE5A88DBD1}"/>
    <dgm:cxn modelId="{BBB7123B-596C-3342-ADA6-331FB46BD498}" type="presOf" srcId="{4199823E-835A-244C-B4BC-4569D72661AD}" destId="{2AA26766-47EF-0E48-BCE8-9C6D5ED73704}" srcOrd="0" destOrd="0" presId="urn:microsoft.com/office/officeart/2005/8/layout/cycle2"/>
    <dgm:cxn modelId="{FC3C6729-8636-374E-8530-E134C65F4A6D}" type="presOf" srcId="{705AAAF7-3521-B44E-8D5C-F7325A2673EC}" destId="{F1E42726-0482-074B-B217-A7EB83FA0CA7}" srcOrd="0" destOrd="0" presId="urn:microsoft.com/office/officeart/2005/8/layout/cycle2"/>
    <dgm:cxn modelId="{F440E2CF-6C7C-A34D-9A8C-76ADFF30DAF4}" type="presOf" srcId="{840BADF9-3B85-FD4C-A895-87F924FD4B95}" destId="{83D359EA-7025-5341-B307-30082730D0F1}" srcOrd="0" destOrd="0" presId="urn:microsoft.com/office/officeart/2005/8/layout/cycle2"/>
    <dgm:cxn modelId="{F8EE807D-1D22-5843-893B-781AB6E4A079}" srcId="{840BADF9-3B85-FD4C-A895-87F924FD4B95}" destId="{705AAAF7-3521-B44E-8D5C-F7325A2673EC}" srcOrd="3" destOrd="0" parTransId="{5192388B-6DC6-1345-A0DD-6B99FC754355}" sibTransId="{2744AA53-50D1-0043-B22F-61C6E15F0068}"/>
    <dgm:cxn modelId="{87145A3D-ACC1-0740-A933-916F95405CC6}" type="presOf" srcId="{588DA346-B6FF-C248-9E29-BFDE5A88DBD1}" destId="{EB6466D4-4B35-5B4B-A5EC-43BD48D824CB}" srcOrd="0" destOrd="0" presId="urn:microsoft.com/office/officeart/2005/8/layout/cycle2"/>
    <dgm:cxn modelId="{9D96486F-6BD9-FB4C-BFD8-6607347C37C4}" type="presOf" srcId="{2744AA53-50D1-0043-B22F-61C6E15F0068}" destId="{A6908C3B-D777-C14C-8DBC-607CE2FA7BE4}" srcOrd="1" destOrd="0" presId="urn:microsoft.com/office/officeart/2005/8/layout/cycle2"/>
    <dgm:cxn modelId="{B02AA54F-62BC-F74B-AA27-DD13DA85F5F3}" type="presParOf" srcId="{83D359EA-7025-5341-B307-30082730D0F1}" destId="{6BB06BE4-0CAE-1845-8687-36739311820B}" srcOrd="0" destOrd="0" presId="urn:microsoft.com/office/officeart/2005/8/layout/cycle2"/>
    <dgm:cxn modelId="{F1613094-96D9-4440-ADF6-997672A8C661}" type="presParOf" srcId="{83D359EA-7025-5341-B307-30082730D0F1}" destId="{C491D13A-EC44-5441-93AE-746914AF356B}" srcOrd="1" destOrd="0" presId="urn:microsoft.com/office/officeart/2005/8/layout/cycle2"/>
    <dgm:cxn modelId="{A6B20408-B7BD-8B4B-85C5-18FA2F63A560}" type="presParOf" srcId="{C491D13A-EC44-5441-93AE-746914AF356B}" destId="{5E8FB6D1-28CC-8B4C-A8E4-FB93C3C916BD}" srcOrd="0" destOrd="0" presId="urn:microsoft.com/office/officeart/2005/8/layout/cycle2"/>
    <dgm:cxn modelId="{915700C4-B8DA-BD40-8236-26269931F4BB}" type="presParOf" srcId="{83D359EA-7025-5341-B307-30082730D0F1}" destId="{E0F4E8DD-CCA0-3E4B-8A9F-A8454EC579D5}" srcOrd="2" destOrd="0" presId="urn:microsoft.com/office/officeart/2005/8/layout/cycle2"/>
    <dgm:cxn modelId="{1F97F7F1-2204-124B-AAF7-27C03A7D013E}" type="presParOf" srcId="{83D359EA-7025-5341-B307-30082730D0F1}" destId="{CEB2CF0D-4B4D-5341-BFFC-14F1294CDC49}" srcOrd="3" destOrd="0" presId="urn:microsoft.com/office/officeart/2005/8/layout/cycle2"/>
    <dgm:cxn modelId="{DF9AC3A7-590D-DC44-A4CB-2B03F94D941A}" type="presParOf" srcId="{CEB2CF0D-4B4D-5341-BFFC-14F1294CDC49}" destId="{F053873D-1D08-F443-A47E-4AD97DBB4C4D}" srcOrd="0" destOrd="0" presId="urn:microsoft.com/office/officeart/2005/8/layout/cycle2"/>
    <dgm:cxn modelId="{A60C4BA9-2C1E-4948-B30C-5F01070201B6}" type="presParOf" srcId="{83D359EA-7025-5341-B307-30082730D0F1}" destId="{4136F53D-72E6-074E-B8FC-9C210FC71BAA}" srcOrd="4" destOrd="0" presId="urn:microsoft.com/office/officeart/2005/8/layout/cycle2"/>
    <dgm:cxn modelId="{F5B979C3-09C8-1149-939B-B02D62FCCB29}" type="presParOf" srcId="{83D359EA-7025-5341-B307-30082730D0F1}" destId="{EB6466D4-4B35-5B4B-A5EC-43BD48D824CB}" srcOrd="5" destOrd="0" presId="urn:microsoft.com/office/officeart/2005/8/layout/cycle2"/>
    <dgm:cxn modelId="{964648C0-B972-7A4E-AB45-976D7AF57DAA}" type="presParOf" srcId="{EB6466D4-4B35-5B4B-A5EC-43BD48D824CB}" destId="{95568E8A-2B2A-144F-BF9B-5F78D6066F08}" srcOrd="0" destOrd="0" presId="urn:microsoft.com/office/officeart/2005/8/layout/cycle2"/>
    <dgm:cxn modelId="{CBA95E70-2A15-1448-9FEC-1D144D498006}" type="presParOf" srcId="{83D359EA-7025-5341-B307-30082730D0F1}" destId="{F1E42726-0482-074B-B217-A7EB83FA0CA7}" srcOrd="6" destOrd="0" presId="urn:microsoft.com/office/officeart/2005/8/layout/cycle2"/>
    <dgm:cxn modelId="{753EB71E-061B-0F41-BC70-996218F3C403}" type="presParOf" srcId="{83D359EA-7025-5341-B307-30082730D0F1}" destId="{25532727-0AC6-6B4C-B2D7-3259D43C5CCE}" srcOrd="7" destOrd="0" presId="urn:microsoft.com/office/officeart/2005/8/layout/cycle2"/>
    <dgm:cxn modelId="{9F59C96D-65D4-B240-AF1F-DD8788B44234}" type="presParOf" srcId="{25532727-0AC6-6B4C-B2D7-3259D43C5CCE}" destId="{A6908C3B-D777-C14C-8DBC-607CE2FA7BE4}" srcOrd="0" destOrd="0" presId="urn:microsoft.com/office/officeart/2005/8/layout/cycle2"/>
    <dgm:cxn modelId="{C363CDA2-B9AB-734F-95C9-629DFEBDA0B3}" type="presParOf" srcId="{83D359EA-7025-5341-B307-30082730D0F1}" destId="{FE7BA03A-FE9A-C44B-A006-81E35248265F}" srcOrd="8" destOrd="0" presId="urn:microsoft.com/office/officeart/2005/8/layout/cycle2"/>
    <dgm:cxn modelId="{1655036E-695D-FA47-8C1F-497D6F030801}" type="presParOf" srcId="{83D359EA-7025-5341-B307-30082730D0F1}" destId="{2AA26766-47EF-0E48-BCE8-9C6D5ED73704}" srcOrd="9" destOrd="0" presId="urn:microsoft.com/office/officeart/2005/8/layout/cycle2"/>
    <dgm:cxn modelId="{7653F4EC-6D7D-1847-B1F7-028BC9F4D3DA}" type="presParOf" srcId="{2AA26766-47EF-0E48-BCE8-9C6D5ED73704}" destId="{20978C72-F410-534B-A613-4890F125C006}"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6C1DC3-D73E-9F42-AA97-74DE0CC65D61}" type="doc">
      <dgm:prSet loTypeId="urn:microsoft.com/office/officeart/2005/8/layout/cycle2" loCatId="" qsTypeId="urn:microsoft.com/office/officeart/2005/8/quickstyle/simple4" qsCatId="simple" csTypeId="urn:microsoft.com/office/officeart/2005/8/colors/colorful3" csCatId="colorful" phldr="1"/>
      <dgm:spPr/>
      <dgm:t>
        <a:bodyPr/>
        <a:lstStyle/>
        <a:p>
          <a:endParaRPr lang="en-US"/>
        </a:p>
      </dgm:t>
    </dgm:pt>
    <dgm:pt modelId="{EC22F977-E748-1640-BCF8-6055AF342345}">
      <dgm:prSet phldrT="[Text]" custT="1"/>
      <dgm:spPr/>
      <dgm:t>
        <a:bodyPr/>
        <a:lstStyle/>
        <a:p>
          <a:r>
            <a:rPr lang="en-US" sz="1800" b="1" dirty="0" smtClean="0">
              <a:solidFill>
                <a:srgbClr val="000000"/>
              </a:solidFill>
            </a:rPr>
            <a:t>Decent Homes</a:t>
          </a:r>
          <a:endParaRPr lang="en-US" sz="1800" b="1" dirty="0">
            <a:solidFill>
              <a:srgbClr val="000000"/>
            </a:solidFill>
          </a:endParaRPr>
        </a:p>
      </dgm:t>
    </dgm:pt>
    <dgm:pt modelId="{7C11E946-0BFA-7A43-8E96-6424109AEAD5}" type="parTrans" cxnId="{3055F39C-92BA-8B46-88D2-F6A187C3A572}">
      <dgm:prSet/>
      <dgm:spPr/>
      <dgm:t>
        <a:bodyPr/>
        <a:lstStyle/>
        <a:p>
          <a:endParaRPr lang="en-US"/>
        </a:p>
      </dgm:t>
    </dgm:pt>
    <dgm:pt modelId="{020416ED-7B20-2F4F-88FA-3DE4C135F6EC}" type="sibTrans" cxnId="{3055F39C-92BA-8B46-88D2-F6A187C3A572}">
      <dgm:prSet custT="1"/>
      <dgm:spPr/>
      <dgm:t>
        <a:bodyPr/>
        <a:lstStyle/>
        <a:p>
          <a:endParaRPr lang="en-US" sz="1800" b="1">
            <a:solidFill>
              <a:srgbClr val="000000"/>
            </a:solidFill>
          </a:endParaRPr>
        </a:p>
      </dgm:t>
    </dgm:pt>
    <dgm:pt modelId="{F8D6494E-02AA-FE44-888C-101072F78B25}">
      <dgm:prSet phldrT="[Text]" custT="1"/>
      <dgm:spPr/>
      <dgm:t>
        <a:bodyPr/>
        <a:lstStyle/>
        <a:p>
          <a:r>
            <a:rPr lang="en-US" sz="1800" b="1" dirty="0" smtClean="0">
              <a:solidFill>
                <a:srgbClr val="000000"/>
              </a:solidFill>
            </a:rPr>
            <a:t>Jobs</a:t>
          </a:r>
          <a:endParaRPr lang="en-US" sz="1800" b="1" dirty="0">
            <a:solidFill>
              <a:srgbClr val="000000"/>
            </a:solidFill>
          </a:endParaRPr>
        </a:p>
      </dgm:t>
    </dgm:pt>
    <dgm:pt modelId="{D560274F-B18B-884C-97DA-42C44C6F5103}" type="parTrans" cxnId="{CE56C4CA-FB13-8A40-BC95-C47D14453FEE}">
      <dgm:prSet/>
      <dgm:spPr/>
      <dgm:t>
        <a:bodyPr/>
        <a:lstStyle/>
        <a:p>
          <a:endParaRPr lang="en-US"/>
        </a:p>
      </dgm:t>
    </dgm:pt>
    <dgm:pt modelId="{CCB990C9-C530-B04C-A78A-2FC4021B02B8}" type="sibTrans" cxnId="{CE56C4CA-FB13-8A40-BC95-C47D14453FEE}">
      <dgm:prSet custT="1"/>
      <dgm:spPr/>
      <dgm:t>
        <a:bodyPr/>
        <a:lstStyle/>
        <a:p>
          <a:endParaRPr lang="en-US" sz="1800" b="1">
            <a:solidFill>
              <a:srgbClr val="000000"/>
            </a:solidFill>
          </a:endParaRPr>
        </a:p>
      </dgm:t>
    </dgm:pt>
    <dgm:pt modelId="{86270B42-DC72-414B-A174-E10DD0BEEFA7}">
      <dgm:prSet phldrT="[Text]" custT="1"/>
      <dgm:spPr/>
      <dgm:t>
        <a:bodyPr/>
        <a:lstStyle/>
        <a:p>
          <a:r>
            <a:rPr lang="en-US" sz="1800" b="1" dirty="0" smtClean="0">
              <a:solidFill>
                <a:srgbClr val="000000"/>
              </a:solidFill>
            </a:rPr>
            <a:t>Training &amp; Social Activities</a:t>
          </a:r>
          <a:endParaRPr lang="en-US" sz="1800" b="1" dirty="0">
            <a:solidFill>
              <a:srgbClr val="000000"/>
            </a:solidFill>
          </a:endParaRPr>
        </a:p>
      </dgm:t>
    </dgm:pt>
    <dgm:pt modelId="{7F72EE7D-B9E9-9E47-8C24-987EE7304527}" type="parTrans" cxnId="{767B1D3C-F6EC-6247-A305-864891B4B70D}">
      <dgm:prSet/>
      <dgm:spPr/>
      <dgm:t>
        <a:bodyPr/>
        <a:lstStyle/>
        <a:p>
          <a:endParaRPr lang="en-US"/>
        </a:p>
      </dgm:t>
    </dgm:pt>
    <dgm:pt modelId="{EA745B66-3977-E345-B126-13530E380BE8}" type="sibTrans" cxnId="{767B1D3C-F6EC-6247-A305-864891B4B70D}">
      <dgm:prSet custT="1"/>
      <dgm:spPr/>
      <dgm:t>
        <a:bodyPr/>
        <a:lstStyle/>
        <a:p>
          <a:endParaRPr lang="en-US" sz="1800" b="1">
            <a:solidFill>
              <a:srgbClr val="000000"/>
            </a:solidFill>
          </a:endParaRPr>
        </a:p>
      </dgm:t>
    </dgm:pt>
    <dgm:pt modelId="{2C318E46-AE5B-AA43-8B92-FD407D692D82}">
      <dgm:prSet phldrT="[Text]" custT="1"/>
      <dgm:spPr/>
      <dgm:t>
        <a:bodyPr/>
        <a:lstStyle/>
        <a:p>
          <a:r>
            <a:rPr lang="en-US" sz="1800" b="1" dirty="0" smtClean="0">
              <a:solidFill>
                <a:srgbClr val="000000"/>
              </a:solidFill>
            </a:rPr>
            <a:t>Agriculture</a:t>
          </a:r>
          <a:endParaRPr lang="en-US" sz="1800" b="1" dirty="0">
            <a:solidFill>
              <a:srgbClr val="000000"/>
            </a:solidFill>
          </a:endParaRPr>
        </a:p>
      </dgm:t>
    </dgm:pt>
    <dgm:pt modelId="{FB5E02C2-E60F-7D45-9345-F6D327D60104}" type="parTrans" cxnId="{1146AEB7-0250-4F44-AEB3-F170E02E9F04}">
      <dgm:prSet/>
      <dgm:spPr/>
      <dgm:t>
        <a:bodyPr/>
        <a:lstStyle/>
        <a:p>
          <a:endParaRPr lang="en-US"/>
        </a:p>
      </dgm:t>
    </dgm:pt>
    <dgm:pt modelId="{F1311512-8A04-2E4A-AA51-CD4D3AF5B3DB}" type="sibTrans" cxnId="{1146AEB7-0250-4F44-AEB3-F170E02E9F04}">
      <dgm:prSet custT="1"/>
      <dgm:spPr/>
      <dgm:t>
        <a:bodyPr/>
        <a:lstStyle/>
        <a:p>
          <a:endParaRPr lang="en-US" sz="1800" b="1">
            <a:solidFill>
              <a:srgbClr val="000000"/>
            </a:solidFill>
          </a:endParaRPr>
        </a:p>
      </dgm:t>
    </dgm:pt>
    <dgm:pt modelId="{4409D1D4-57B8-4A48-8AC7-83EB857F3FDE}">
      <dgm:prSet phldrT="[Text]" custT="1"/>
      <dgm:spPr/>
      <dgm:t>
        <a:bodyPr/>
        <a:lstStyle/>
        <a:p>
          <a:r>
            <a:rPr lang="en-US" sz="1800" b="1" dirty="0" smtClean="0">
              <a:solidFill>
                <a:srgbClr val="000000"/>
              </a:solidFill>
            </a:rPr>
            <a:t>Business</a:t>
          </a:r>
          <a:endParaRPr lang="en-US" sz="1800" b="1" dirty="0">
            <a:solidFill>
              <a:srgbClr val="000000"/>
            </a:solidFill>
          </a:endParaRPr>
        </a:p>
      </dgm:t>
    </dgm:pt>
    <dgm:pt modelId="{3AD9E0A5-A75A-A043-84D4-18CC9F1741F1}" type="parTrans" cxnId="{507E1381-EA59-1D48-851E-2C51A5444847}">
      <dgm:prSet/>
      <dgm:spPr/>
      <dgm:t>
        <a:bodyPr/>
        <a:lstStyle/>
        <a:p>
          <a:endParaRPr lang="en-US"/>
        </a:p>
      </dgm:t>
    </dgm:pt>
    <dgm:pt modelId="{6DF27A97-01E3-6B4F-B973-DAF8BD576081}" type="sibTrans" cxnId="{507E1381-EA59-1D48-851E-2C51A5444847}">
      <dgm:prSet custT="1"/>
      <dgm:spPr>
        <a:noFill/>
        <a:effectLst/>
      </dgm:spPr>
      <dgm:t>
        <a:bodyPr/>
        <a:lstStyle/>
        <a:p>
          <a:endParaRPr lang="en-US" sz="1800" b="1">
            <a:solidFill>
              <a:srgbClr val="000000"/>
            </a:solidFill>
          </a:endParaRPr>
        </a:p>
      </dgm:t>
    </dgm:pt>
    <dgm:pt modelId="{FC1AB66F-D21D-F748-973F-205385638F4A}" type="pres">
      <dgm:prSet presAssocID="{D66C1DC3-D73E-9F42-AA97-74DE0CC65D61}" presName="cycle" presStyleCnt="0">
        <dgm:presLayoutVars>
          <dgm:dir/>
          <dgm:resizeHandles val="exact"/>
        </dgm:presLayoutVars>
      </dgm:prSet>
      <dgm:spPr/>
      <dgm:t>
        <a:bodyPr/>
        <a:lstStyle/>
        <a:p>
          <a:endParaRPr lang="en-US"/>
        </a:p>
      </dgm:t>
    </dgm:pt>
    <dgm:pt modelId="{FC9CD51A-2A2F-CD4C-A1AE-D0377BB79A26}" type="pres">
      <dgm:prSet presAssocID="{EC22F977-E748-1640-BCF8-6055AF342345}" presName="node" presStyleLbl="node1" presStyleIdx="0" presStyleCnt="5" custScaleX="139067">
        <dgm:presLayoutVars>
          <dgm:bulletEnabled val="1"/>
        </dgm:presLayoutVars>
      </dgm:prSet>
      <dgm:spPr/>
      <dgm:t>
        <a:bodyPr/>
        <a:lstStyle/>
        <a:p>
          <a:endParaRPr lang="en-US"/>
        </a:p>
      </dgm:t>
    </dgm:pt>
    <dgm:pt modelId="{DFDEAAD9-02B6-5D4A-8A09-C6A6691CC3E9}" type="pres">
      <dgm:prSet presAssocID="{020416ED-7B20-2F4F-88FA-3DE4C135F6EC}" presName="sibTrans" presStyleLbl="sibTrans2D1" presStyleIdx="0" presStyleCnt="5" custScaleX="139067"/>
      <dgm:spPr/>
      <dgm:t>
        <a:bodyPr/>
        <a:lstStyle/>
        <a:p>
          <a:endParaRPr lang="en-US"/>
        </a:p>
      </dgm:t>
    </dgm:pt>
    <dgm:pt modelId="{47C2605F-C9E5-8D4D-9601-51AD5FECB232}" type="pres">
      <dgm:prSet presAssocID="{020416ED-7B20-2F4F-88FA-3DE4C135F6EC}" presName="connectorText" presStyleLbl="sibTrans2D1" presStyleIdx="0" presStyleCnt="5"/>
      <dgm:spPr/>
      <dgm:t>
        <a:bodyPr/>
        <a:lstStyle/>
        <a:p>
          <a:endParaRPr lang="en-US"/>
        </a:p>
      </dgm:t>
    </dgm:pt>
    <dgm:pt modelId="{B7344048-438D-0446-91D0-F39EE47BDA55}" type="pres">
      <dgm:prSet presAssocID="{F8D6494E-02AA-FE44-888C-101072F78B25}" presName="node" presStyleLbl="node1" presStyleIdx="1" presStyleCnt="5" custScaleX="139067">
        <dgm:presLayoutVars>
          <dgm:bulletEnabled val="1"/>
        </dgm:presLayoutVars>
      </dgm:prSet>
      <dgm:spPr/>
      <dgm:t>
        <a:bodyPr/>
        <a:lstStyle/>
        <a:p>
          <a:endParaRPr lang="en-US"/>
        </a:p>
      </dgm:t>
    </dgm:pt>
    <dgm:pt modelId="{DF42DBDC-8B46-974A-AAA2-891C02BD1753}" type="pres">
      <dgm:prSet presAssocID="{CCB990C9-C530-B04C-A78A-2FC4021B02B8}" presName="sibTrans" presStyleLbl="sibTrans2D1" presStyleIdx="1" presStyleCnt="5" custScaleX="139067"/>
      <dgm:spPr/>
      <dgm:t>
        <a:bodyPr/>
        <a:lstStyle/>
        <a:p>
          <a:endParaRPr lang="en-US"/>
        </a:p>
      </dgm:t>
    </dgm:pt>
    <dgm:pt modelId="{39DBEB2D-DEDB-4941-94C6-BDC719C6B98B}" type="pres">
      <dgm:prSet presAssocID="{CCB990C9-C530-B04C-A78A-2FC4021B02B8}" presName="connectorText" presStyleLbl="sibTrans2D1" presStyleIdx="1" presStyleCnt="5"/>
      <dgm:spPr/>
      <dgm:t>
        <a:bodyPr/>
        <a:lstStyle/>
        <a:p>
          <a:endParaRPr lang="en-US"/>
        </a:p>
      </dgm:t>
    </dgm:pt>
    <dgm:pt modelId="{3C542AEE-D130-2743-A1DC-FD5EF5AED400}" type="pres">
      <dgm:prSet presAssocID="{86270B42-DC72-414B-A174-E10DD0BEEFA7}" presName="node" presStyleLbl="node1" presStyleIdx="2" presStyleCnt="5" custScaleX="139067">
        <dgm:presLayoutVars>
          <dgm:bulletEnabled val="1"/>
        </dgm:presLayoutVars>
      </dgm:prSet>
      <dgm:spPr/>
      <dgm:t>
        <a:bodyPr/>
        <a:lstStyle/>
        <a:p>
          <a:endParaRPr lang="en-US"/>
        </a:p>
      </dgm:t>
    </dgm:pt>
    <dgm:pt modelId="{8937D79F-4428-094C-82F5-236952AE5264}" type="pres">
      <dgm:prSet presAssocID="{EA745B66-3977-E345-B126-13530E380BE8}" presName="sibTrans" presStyleLbl="sibTrans2D1" presStyleIdx="2" presStyleCnt="5" custScaleX="139067"/>
      <dgm:spPr/>
      <dgm:t>
        <a:bodyPr/>
        <a:lstStyle/>
        <a:p>
          <a:endParaRPr lang="en-US"/>
        </a:p>
      </dgm:t>
    </dgm:pt>
    <dgm:pt modelId="{B6657E6D-D36A-DF42-9EF5-A46697180929}" type="pres">
      <dgm:prSet presAssocID="{EA745B66-3977-E345-B126-13530E380BE8}" presName="connectorText" presStyleLbl="sibTrans2D1" presStyleIdx="2" presStyleCnt="5"/>
      <dgm:spPr/>
      <dgm:t>
        <a:bodyPr/>
        <a:lstStyle/>
        <a:p>
          <a:endParaRPr lang="en-US"/>
        </a:p>
      </dgm:t>
    </dgm:pt>
    <dgm:pt modelId="{B188AEFB-73FC-F042-B54A-630927FBFC0B}" type="pres">
      <dgm:prSet presAssocID="{2C318E46-AE5B-AA43-8B92-FD407D692D82}" presName="node" presStyleLbl="node1" presStyleIdx="3" presStyleCnt="5" custScaleX="139067">
        <dgm:presLayoutVars>
          <dgm:bulletEnabled val="1"/>
        </dgm:presLayoutVars>
      </dgm:prSet>
      <dgm:spPr/>
      <dgm:t>
        <a:bodyPr/>
        <a:lstStyle/>
        <a:p>
          <a:endParaRPr lang="en-US"/>
        </a:p>
      </dgm:t>
    </dgm:pt>
    <dgm:pt modelId="{7FEB119E-83C8-7C4E-8491-1F30E45D4D32}" type="pres">
      <dgm:prSet presAssocID="{F1311512-8A04-2E4A-AA51-CD4D3AF5B3DB}" presName="sibTrans" presStyleLbl="sibTrans2D1" presStyleIdx="3" presStyleCnt="5" custScaleX="139067"/>
      <dgm:spPr/>
      <dgm:t>
        <a:bodyPr/>
        <a:lstStyle/>
        <a:p>
          <a:endParaRPr lang="en-US"/>
        </a:p>
      </dgm:t>
    </dgm:pt>
    <dgm:pt modelId="{210AA221-D505-6B4A-8375-11918EAE336D}" type="pres">
      <dgm:prSet presAssocID="{F1311512-8A04-2E4A-AA51-CD4D3AF5B3DB}" presName="connectorText" presStyleLbl="sibTrans2D1" presStyleIdx="3" presStyleCnt="5"/>
      <dgm:spPr/>
      <dgm:t>
        <a:bodyPr/>
        <a:lstStyle/>
        <a:p>
          <a:endParaRPr lang="en-US"/>
        </a:p>
      </dgm:t>
    </dgm:pt>
    <dgm:pt modelId="{3FF33FAE-A14A-A149-8136-CE7F66569D2A}" type="pres">
      <dgm:prSet presAssocID="{4409D1D4-57B8-4A48-8AC7-83EB857F3FDE}" presName="node" presStyleLbl="node1" presStyleIdx="4" presStyleCnt="5" custScaleX="139067">
        <dgm:presLayoutVars>
          <dgm:bulletEnabled val="1"/>
        </dgm:presLayoutVars>
      </dgm:prSet>
      <dgm:spPr/>
      <dgm:t>
        <a:bodyPr/>
        <a:lstStyle/>
        <a:p>
          <a:endParaRPr lang="en-US"/>
        </a:p>
      </dgm:t>
    </dgm:pt>
    <dgm:pt modelId="{E3AB7FB3-C3E3-E649-8A11-3EAC79580CA5}" type="pres">
      <dgm:prSet presAssocID="{6DF27A97-01E3-6B4F-B973-DAF8BD576081}" presName="sibTrans" presStyleLbl="sibTrans2D1" presStyleIdx="4" presStyleCnt="5" custScaleX="139067"/>
      <dgm:spPr/>
      <dgm:t>
        <a:bodyPr/>
        <a:lstStyle/>
        <a:p>
          <a:endParaRPr lang="en-US"/>
        </a:p>
      </dgm:t>
    </dgm:pt>
    <dgm:pt modelId="{40E92D3A-0C1F-2D43-BD31-E62D27417677}" type="pres">
      <dgm:prSet presAssocID="{6DF27A97-01E3-6B4F-B973-DAF8BD576081}" presName="connectorText" presStyleLbl="sibTrans2D1" presStyleIdx="4" presStyleCnt="5"/>
      <dgm:spPr/>
      <dgm:t>
        <a:bodyPr/>
        <a:lstStyle/>
        <a:p>
          <a:endParaRPr lang="en-US"/>
        </a:p>
      </dgm:t>
    </dgm:pt>
  </dgm:ptLst>
  <dgm:cxnLst>
    <dgm:cxn modelId="{9B82DCDF-5AE4-5B4C-98CC-7ACDF64AB5F0}" type="presOf" srcId="{CCB990C9-C530-B04C-A78A-2FC4021B02B8}" destId="{39DBEB2D-DEDB-4941-94C6-BDC719C6B98B}" srcOrd="1" destOrd="0" presId="urn:microsoft.com/office/officeart/2005/8/layout/cycle2"/>
    <dgm:cxn modelId="{CE56C4CA-FB13-8A40-BC95-C47D14453FEE}" srcId="{D66C1DC3-D73E-9F42-AA97-74DE0CC65D61}" destId="{F8D6494E-02AA-FE44-888C-101072F78B25}" srcOrd="1" destOrd="0" parTransId="{D560274F-B18B-884C-97DA-42C44C6F5103}" sibTransId="{CCB990C9-C530-B04C-A78A-2FC4021B02B8}"/>
    <dgm:cxn modelId="{E1E1E5A7-6689-004A-8467-DCEAF622E402}" type="presOf" srcId="{2C318E46-AE5B-AA43-8B92-FD407D692D82}" destId="{B188AEFB-73FC-F042-B54A-630927FBFC0B}" srcOrd="0" destOrd="0" presId="urn:microsoft.com/office/officeart/2005/8/layout/cycle2"/>
    <dgm:cxn modelId="{3055F39C-92BA-8B46-88D2-F6A187C3A572}" srcId="{D66C1DC3-D73E-9F42-AA97-74DE0CC65D61}" destId="{EC22F977-E748-1640-BCF8-6055AF342345}" srcOrd="0" destOrd="0" parTransId="{7C11E946-0BFA-7A43-8E96-6424109AEAD5}" sibTransId="{020416ED-7B20-2F4F-88FA-3DE4C135F6EC}"/>
    <dgm:cxn modelId="{519B96AA-7900-C346-A354-C26897694DD3}" type="presOf" srcId="{6DF27A97-01E3-6B4F-B973-DAF8BD576081}" destId="{40E92D3A-0C1F-2D43-BD31-E62D27417677}" srcOrd="1" destOrd="0" presId="urn:microsoft.com/office/officeart/2005/8/layout/cycle2"/>
    <dgm:cxn modelId="{6A5C7CBA-2A5A-3F42-BF1B-0E97A77963E9}" type="presOf" srcId="{F1311512-8A04-2E4A-AA51-CD4D3AF5B3DB}" destId="{7FEB119E-83C8-7C4E-8491-1F30E45D4D32}" srcOrd="0" destOrd="0" presId="urn:microsoft.com/office/officeart/2005/8/layout/cycle2"/>
    <dgm:cxn modelId="{9BE2E9B0-F58C-B748-BE17-3B7AD0698EC6}" type="presOf" srcId="{F8D6494E-02AA-FE44-888C-101072F78B25}" destId="{B7344048-438D-0446-91D0-F39EE47BDA55}" srcOrd="0" destOrd="0" presId="urn:microsoft.com/office/officeart/2005/8/layout/cycle2"/>
    <dgm:cxn modelId="{E11E097E-89EB-394A-AD6B-EE280388FF50}" type="presOf" srcId="{4409D1D4-57B8-4A48-8AC7-83EB857F3FDE}" destId="{3FF33FAE-A14A-A149-8136-CE7F66569D2A}" srcOrd="0" destOrd="0" presId="urn:microsoft.com/office/officeart/2005/8/layout/cycle2"/>
    <dgm:cxn modelId="{5A95F6A4-0663-6643-B724-F9709ABB98D1}" type="presOf" srcId="{F1311512-8A04-2E4A-AA51-CD4D3AF5B3DB}" destId="{210AA221-D505-6B4A-8375-11918EAE336D}" srcOrd="1" destOrd="0" presId="urn:microsoft.com/office/officeart/2005/8/layout/cycle2"/>
    <dgm:cxn modelId="{273BFBD4-ABE3-2A44-91E5-BFD4965E8D33}" type="presOf" srcId="{EA745B66-3977-E345-B126-13530E380BE8}" destId="{B6657E6D-D36A-DF42-9EF5-A46697180929}" srcOrd="1" destOrd="0" presId="urn:microsoft.com/office/officeart/2005/8/layout/cycle2"/>
    <dgm:cxn modelId="{1146AEB7-0250-4F44-AEB3-F170E02E9F04}" srcId="{D66C1DC3-D73E-9F42-AA97-74DE0CC65D61}" destId="{2C318E46-AE5B-AA43-8B92-FD407D692D82}" srcOrd="3" destOrd="0" parTransId="{FB5E02C2-E60F-7D45-9345-F6D327D60104}" sibTransId="{F1311512-8A04-2E4A-AA51-CD4D3AF5B3DB}"/>
    <dgm:cxn modelId="{767B1D3C-F6EC-6247-A305-864891B4B70D}" srcId="{D66C1DC3-D73E-9F42-AA97-74DE0CC65D61}" destId="{86270B42-DC72-414B-A174-E10DD0BEEFA7}" srcOrd="2" destOrd="0" parTransId="{7F72EE7D-B9E9-9E47-8C24-987EE7304527}" sibTransId="{EA745B66-3977-E345-B126-13530E380BE8}"/>
    <dgm:cxn modelId="{0598BA00-9A6E-AC40-B982-2E45850EB56A}" type="presOf" srcId="{6DF27A97-01E3-6B4F-B973-DAF8BD576081}" destId="{E3AB7FB3-C3E3-E649-8A11-3EAC79580CA5}" srcOrd="0" destOrd="0" presId="urn:microsoft.com/office/officeart/2005/8/layout/cycle2"/>
    <dgm:cxn modelId="{B0372B34-8C54-5B4D-9048-8FBC859F9786}" type="presOf" srcId="{020416ED-7B20-2F4F-88FA-3DE4C135F6EC}" destId="{DFDEAAD9-02B6-5D4A-8A09-C6A6691CC3E9}" srcOrd="0" destOrd="0" presId="urn:microsoft.com/office/officeart/2005/8/layout/cycle2"/>
    <dgm:cxn modelId="{618C0885-01A2-8A43-97E9-B2140C34149E}" type="presOf" srcId="{020416ED-7B20-2F4F-88FA-3DE4C135F6EC}" destId="{47C2605F-C9E5-8D4D-9601-51AD5FECB232}" srcOrd="1" destOrd="0" presId="urn:microsoft.com/office/officeart/2005/8/layout/cycle2"/>
    <dgm:cxn modelId="{DEEECB0E-04BB-3F49-B44C-847608979E9E}" type="presOf" srcId="{EC22F977-E748-1640-BCF8-6055AF342345}" destId="{FC9CD51A-2A2F-CD4C-A1AE-D0377BB79A26}" srcOrd="0" destOrd="0" presId="urn:microsoft.com/office/officeart/2005/8/layout/cycle2"/>
    <dgm:cxn modelId="{E5B8F398-E359-C44C-AC2A-A8B9DCC47884}" type="presOf" srcId="{CCB990C9-C530-B04C-A78A-2FC4021B02B8}" destId="{DF42DBDC-8B46-974A-AAA2-891C02BD1753}" srcOrd="0" destOrd="0" presId="urn:microsoft.com/office/officeart/2005/8/layout/cycle2"/>
    <dgm:cxn modelId="{6EFA8C6A-FD6E-0C4D-ADA3-A7B483ADB7B7}" type="presOf" srcId="{86270B42-DC72-414B-A174-E10DD0BEEFA7}" destId="{3C542AEE-D130-2743-A1DC-FD5EF5AED400}" srcOrd="0" destOrd="0" presId="urn:microsoft.com/office/officeart/2005/8/layout/cycle2"/>
    <dgm:cxn modelId="{C73E1F42-D908-184A-A0C4-B01D6DF151B7}" type="presOf" srcId="{D66C1DC3-D73E-9F42-AA97-74DE0CC65D61}" destId="{FC1AB66F-D21D-F748-973F-205385638F4A}" srcOrd="0" destOrd="0" presId="urn:microsoft.com/office/officeart/2005/8/layout/cycle2"/>
    <dgm:cxn modelId="{EAEB5493-1B45-4148-A718-BBB813E893F3}" type="presOf" srcId="{EA745B66-3977-E345-B126-13530E380BE8}" destId="{8937D79F-4428-094C-82F5-236952AE5264}" srcOrd="0" destOrd="0" presId="urn:microsoft.com/office/officeart/2005/8/layout/cycle2"/>
    <dgm:cxn modelId="{507E1381-EA59-1D48-851E-2C51A5444847}" srcId="{D66C1DC3-D73E-9F42-AA97-74DE0CC65D61}" destId="{4409D1D4-57B8-4A48-8AC7-83EB857F3FDE}" srcOrd="4" destOrd="0" parTransId="{3AD9E0A5-A75A-A043-84D4-18CC9F1741F1}" sibTransId="{6DF27A97-01E3-6B4F-B973-DAF8BD576081}"/>
    <dgm:cxn modelId="{752B8A79-D727-F344-94CF-3C20B2BB7B29}" type="presParOf" srcId="{FC1AB66F-D21D-F748-973F-205385638F4A}" destId="{FC9CD51A-2A2F-CD4C-A1AE-D0377BB79A26}" srcOrd="0" destOrd="0" presId="urn:microsoft.com/office/officeart/2005/8/layout/cycle2"/>
    <dgm:cxn modelId="{92C1F762-6BA4-E848-BF30-67E05F53C915}" type="presParOf" srcId="{FC1AB66F-D21D-F748-973F-205385638F4A}" destId="{DFDEAAD9-02B6-5D4A-8A09-C6A6691CC3E9}" srcOrd="1" destOrd="0" presId="urn:microsoft.com/office/officeart/2005/8/layout/cycle2"/>
    <dgm:cxn modelId="{4D7FD691-8E6C-A647-A1AA-040690CD3814}" type="presParOf" srcId="{DFDEAAD9-02B6-5D4A-8A09-C6A6691CC3E9}" destId="{47C2605F-C9E5-8D4D-9601-51AD5FECB232}" srcOrd="0" destOrd="0" presId="urn:microsoft.com/office/officeart/2005/8/layout/cycle2"/>
    <dgm:cxn modelId="{203D111D-235B-4A4E-AADF-FCA61E925DAC}" type="presParOf" srcId="{FC1AB66F-D21D-F748-973F-205385638F4A}" destId="{B7344048-438D-0446-91D0-F39EE47BDA55}" srcOrd="2" destOrd="0" presId="urn:microsoft.com/office/officeart/2005/8/layout/cycle2"/>
    <dgm:cxn modelId="{3B16F07E-BBDF-BF4C-B9BC-080A31A14750}" type="presParOf" srcId="{FC1AB66F-D21D-F748-973F-205385638F4A}" destId="{DF42DBDC-8B46-974A-AAA2-891C02BD1753}" srcOrd="3" destOrd="0" presId="urn:microsoft.com/office/officeart/2005/8/layout/cycle2"/>
    <dgm:cxn modelId="{40B38226-2053-7C44-825F-D1FCBF22E448}" type="presParOf" srcId="{DF42DBDC-8B46-974A-AAA2-891C02BD1753}" destId="{39DBEB2D-DEDB-4941-94C6-BDC719C6B98B}" srcOrd="0" destOrd="0" presId="urn:microsoft.com/office/officeart/2005/8/layout/cycle2"/>
    <dgm:cxn modelId="{87C5E2F4-A671-CC48-9B6F-08EB11A40B5F}" type="presParOf" srcId="{FC1AB66F-D21D-F748-973F-205385638F4A}" destId="{3C542AEE-D130-2743-A1DC-FD5EF5AED400}" srcOrd="4" destOrd="0" presId="urn:microsoft.com/office/officeart/2005/8/layout/cycle2"/>
    <dgm:cxn modelId="{CBC57722-3321-104C-A6B8-2AA91A4BBC71}" type="presParOf" srcId="{FC1AB66F-D21D-F748-973F-205385638F4A}" destId="{8937D79F-4428-094C-82F5-236952AE5264}" srcOrd="5" destOrd="0" presId="urn:microsoft.com/office/officeart/2005/8/layout/cycle2"/>
    <dgm:cxn modelId="{0E6907DD-CE76-254F-B9E9-5AE7615C79C6}" type="presParOf" srcId="{8937D79F-4428-094C-82F5-236952AE5264}" destId="{B6657E6D-D36A-DF42-9EF5-A46697180929}" srcOrd="0" destOrd="0" presId="urn:microsoft.com/office/officeart/2005/8/layout/cycle2"/>
    <dgm:cxn modelId="{0FE14A35-7F26-F14B-8270-9C0CEF862245}" type="presParOf" srcId="{FC1AB66F-D21D-F748-973F-205385638F4A}" destId="{B188AEFB-73FC-F042-B54A-630927FBFC0B}" srcOrd="6" destOrd="0" presId="urn:microsoft.com/office/officeart/2005/8/layout/cycle2"/>
    <dgm:cxn modelId="{0FDB23CB-84C9-A94C-8657-DF3349C27FDC}" type="presParOf" srcId="{FC1AB66F-D21D-F748-973F-205385638F4A}" destId="{7FEB119E-83C8-7C4E-8491-1F30E45D4D32}" srcOrd="7" destOrd="0" presId="urn:microsoft.com/office/officeart/2005/8/layout/cycle2"/>
    <dgm:cxn modelId="{6A74243A-D45B-EF4E-B66F-4E3619D56281}" type="presParOf" srcId="{7FEB119E-83C8-7C4E-8491-1F30E45D4D32}" destId="{210AA221-D505-6B4A-8375-11918EAE336D}" srcOrd="0" destOrd="0" presId="urn:microsoft.com/office/officeart/2005/8/layout/cycle2"/>
    <dgm:cxn modelId="{6525B07A-2004-6C43-A061-5DB09EDDEFED}" type="presParOf" srcId="{FC1AB66F-D21D-F748-973F-205385638F4A}" destId="{3FF33FAE-A14A-A149-8136-CE7F66569D2A}" srcOrd="8" destOrd="0" presId="urn:microsoft.com/office/officeart/2005/8/layout/cycle2"/>
    <dgm:cxn modelId="{A1B54E37-3A32-374F-BCD1-3FB9D1C6C4D7}" type="presParOf" srcId="{FC1AB66F-D21D-F748-973F-205385638F4A}" destId="{E3AB7FB3-C3E3-E649-8A11-3EAC79580CA5}" srcOrd="9" destOrd="0" presId="urn:microsoft.com/office/officeart/2005/8/layout/cycle2"/>
    <dgm:cxn modelId="{F2857643-381D-8B40-A105-D60D63C44229}" type="presParOf" srcId="{E3AB7FB3-C3E3-E649-8A11-3EAC79580CA5}" destId="{40E92D3A-0C1F-2D43-BD31-E62D2741767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515FE5D-D4C0-534B-8FC3-517FD0955F56}" type="doc">
      <dgm:prSet loTypeId="urn:microsoft.com/office/officeart/2005/8/layout/cycle2" loCatId="" qsTypeId="urn:microsoft.com/office/officeart/2005/8/quickstyle/simple4" qsCatId="simple" csTypeId="urn:microsoft.com/office/officeart/2005/8/colors/colorful4" csCatId="colorful" phldr="1"/>
      <dgm:spPr/>
      <dgm:t>
        <a:bodyPr/>
        <a:lstStyle/>
        <a:p>
          <a:endParaRPr lang="en-US"/>
        </a:p>
      </dgm:t>
    </dgm:pt>
    <dgm:pt modelId="{B8FD0736-6649-5047-BEA7-86913348589E}">
      <dgm:prSet phldrT="[Text]" custT="1"/>
      <dgm:spPr/>
      <dgm:t>
        <a:bodyPr/>
        <a:lstStyle/>
        <a:p>
          <a:r>
            <a:rPr lang="en-US" sz="1800" b="1" dirty="0" smtClean="0">
              <a:solidFill>
                <a:srgbClr val="000000"/>
              </a:solidFill>
            </a:rPr>
            <a:t>Transport</a:t>
          </a:r>
          <a:endParaRPr lang="en-US" sz="1800" b="1" dirty="0">
            <a:solidFill>
              <a:srgbClr val="000000"/>
            </a:solidFill>
          </a:endParaRPr>
        </a:p>
      </dgm:t>
    </dgm:pt>
    <dgm:pt modelId="{AAF651F2-12FE-4A4A-ABFC-18DDAD770FF5}" type="parTrans" cxnId="{D07EF596-9724-064A-A878-9E9CCDF5D79C}">
      <dgm:prSet/>
      <dgm:spPr/>
      <dgm:t>
        <a:bodyPr/>
        <a:lstStyle/>
        <a:p>
          <a:endParaRPr lang="en-US"/>
        </a:p>
      </dgm:t>
    </dgm:pt>
    <dgm:pt modelId="{18262CFA-8F06-1846-A25B-C19093A45287}" type="sibTrans" cxnId="{D07EF596-9724-064A-A878-9E9CCDF5D79C}">
      <dgm:prSet custT="1"/>
      <dgm:spPr/>
      <dgm:t>
        <a:bodyPr/>
        <a:lstStyle/>
        <a:p>
          <a:endParaRPr lang="en-US" sz="1800" b="1">
            <a:solidFill>
              <a:srgbClr val="000000"/>
            </a:solidFill>
          </a:endParaRPr>
        </a:p>
      </dgm:t>
    </dgm:pt>
    <dgm:pt modelId="{E387211F-AD02-1746-8FFC-58960D2EFEE3}">
      <dgm:prSet phldrT="[Text]" custT="1"/>
      <dgm:spPr/>
      <dgm:t>
        <a:bodyPr/>
        <a:lstStyle/>
        <a:p>
          <a:r>
            <a:rPr lang="en-US" sz="1800" b="1" dirty="0" smtClean="0">
              <a:solidFill>
                <a:srgbClr val="000000"/>
              </a:solidFill>
            </a:rPr>
            <a:t>Excursions</a:t>
          </a:r>
          <a:endParaRPr lang="en-US" sz="1800" b="1" dirty="0">
            <a:solidFill>
              <a:srgbClr val="000000"/>
            </a:solidFill>
          </a:endParaRPr>
        </a:p>
      </dgm:t>
    </dgm:pt>
    <dgm:pt modelId="{303BA811-26A7-3342-8176-E1BCA11D672D}" type="parTrans" cxnId="{0E47DD82-9C7B-C847-AED1-33F5E637DBDA}">
      <dgm:prSet/>
      <dgm:spPr/>
      <dgm:t>
        <a:bodyPr/>
        <a:lstStyle/>
        <a:p>
          <a:endParaRPr lang="en-US"/>
        </a:p>
      </dgm:t>
    </dgm:pt>
    <dgm:pt modelId="{1AF954FB-1727-D24F-8AB8-1163B1A521FE}" type="sibTrans" cxnId="{0E47DD82-9C7B-C847-AED1-33F5E637DBDA}">
      <dgm:prSet custT="1"/>
      <dgm:spPr/>
      <dgm:t>
        <a:bodyPr/>
        <a:lstStyle/>
        <a:p>
          <a:endParaRPr lang="en-US" sz="1800" b="1">
            <a:solidFill>
              <a:srgbClr val="000000"/>
            </a:solidFill>
          </a:endParaRPr>
        </a:p>
      </dgm:t>
    </dgm:pt>
    <dgm:pt modelId="{D9D434C5-32C1-FF48-816B-3AE7A95C19A1}">
      <dgm:prSet phldrT="[Text]" custT="1"/>
      <dgm:spPr/>
      <dgm:t>
        <a:bodyPr/>
        <a:lstStyle/>
        <a:p>
          <a:r>
            <a:rPr lang="en-US" sz="1800" b="1" dirty="0" smtClean="0">
              <a:solidFill>
                <a:srgbClr val="000000"/>
              </a:solidFill>
            </a:rPr>
            <a:t>Activity</a:t>
          </a:r>
          <a:endParaRPr lang="en-US" sz="1800" b="1" dirty="0">
            <a:solidFill>
              <a:srgbClr val="000000"/>
            </a:solidFill>
          </a:endParaRPr>
        </a:p>
      </dgm:t>
    </dgm:pt>
    <dgm:pt modelId="{FD339EF6-1424-5A4A-92E1-A8BC32693EE4}" type="parTrans" cxnId="{C0E2ED17-A66F-BF43-A144-44AE60A04834}">
      <dgm:prSet/>
      <dgm:spPr/>
      <dgm:t>
        <a:bodyPr/>
        <a:lstStyle/>
        <a:p>
          <a:endParaRPr lang="en-US"/>
        </a:p>
      </dgm:t>
    </dgm:pt>
    <dgm:pt modelId="{7CD6CAD6-48C8-D046-8A32-B25EE7FC02C1}" type="sibTrans" cxnId="{C0E2ED17-A66F-BF43-A144-44AE60A04834}">
      <dgm:prSet custT="1"/>
      <dgm:spPr/>
      <dgm:t>
        <a:bodyPr/>
        <a:lstStyle/>
        <a:p>
          <a:endParaRPr lang="en-US" sz="1800" b="1">
            <a:solidFill>
              <a:srgbClr val="000000"/>
            </a:solidFill>
          </a:endParaRPr>
        </a:p>
      </dgm:t>
    </dgm:pt>
    <dgm:pt modelId="{3AF20041-0BD4-4643-89EF-EB5F5B03B220}">
      <dgm:prSet phldrT="[Text]" custT="1"/>
      <dgm:spPr/>
      <dgm:t>
        <a:bodyPr/>
        <a:lstStyle/>
        <a:p>
          <a:r>
            <a:rPr lang="en-US" sz="1800" b="1" dirty="0" smtClean="0">
              <a:solidFill>
                <a:srgbClr val="000000"/>
              </a:solidFill>
            </a:rPr>
            <a:t>Social</a:t>
          </a:r>
          <a:endParaRPr lang="en-US" sz="1800" b="1" dirty="0">
            <a:solidFill>
              <a:srgbClr val="000000"/>
            </a:solidFill>
          </a:endParaRPr>
        </a:p>
      </dgm:t>
    </dgm:pt>
    <dgm:pt modelId="{9FFB45E8-3A3D-1043-8EAD-8F3E72561B94}" type="parTrans" cxnId="{618CE45D-0607-E644-8553-A3C0954DE857}">
      <dgm:prSet/>
      <dgm:spPr/>
      <dgm:t>
        <a:bodyPr/>
        <a:lstStyle/>
        <a:p>
          <a:endParaRPr lang="en-US"/>
        </a:p>
      </dgm:t>
    </dgm:pt>
    <dgm:pt modelId="{C846C2C6-8F7C-054C-8511-EDA43A4ED149}" type="sibTrans" cxnId="{618CE45D-0607-E644-8553-A3C0954DE857}">
      <dgm:prSet custT="1"/>
      <dgm:spPr/>
      <dgm:t>
        <a:bodyPr/>
        <a:lstStyle/>
        <a:p>
          <a:endParaRPr lang="en-US" sz="1800" b="1">
            <a:solidFill>
              <a:srgbClr val="000000"/>
            </a:solidFill>
          </a:endParaRPr>
        </a:p>
      </dgm:t>
    </dgm:pt>
    <dgm:pt modelId="{4DBEC5B9-7DB4-8441-8415-BB9E1A6EBC30}">
      <dgm:prSet phldrT="[Text]" custT="1"/>
      <dgm:spPr/>
      <dgm:t>
        <a:bodyPr/>
        <a:lstStyle/>
        <a:p>
          <a:r>
            <a:rPr lang="en-US" sz="1800" b="1" dirty="0" smtClean="0">
              <a:solidFill>
                <a:srgbClr val="000000"/>
              </a:solidFill>
            </a:rPr>
            <a:t>Media</a:t>
          </a:r>
          <a:endParaRPr lang="en-US" sz="1800" b="1" dirty="0">
            <a:solidFill>
              <a:srgbClr val="000000"/>
            </a:solidFill>
          </a:endParaRPr>
        </a:p>
      </dgm:t>
    </dgm:pt>
    <dgm:pt modelId="{30A8A44C-C2F3-1D43-A890-EADC50F6CF87}" type="parTrans" cxnId="{19E17376-C2E8-D249-9BE9-71E6175336EB}">
      <dgm:prSet/>
      <dgm:spPr/>
      <dgm:t>
        <a:bodyPr/>
        <a:lstStyle/>
        <a:p>
          <a:endParaRPr lang="en-US"/>
        </a:p>
      </dgm:t>
    </dgm:pt>
    <dgm:pt modelId="{467A7B51-46DB-4C4E-834D-F351C7B8459B}" type="sibTrans" cxnId="{19E17376-C2E8-D249-9BE9-71E6175336EB}">
      <dgm:prSet custT="1"/>
      <dgm:spPr>
        <a:noFill/>
        <a:effectLst/>
      </dgm:spPr>
      <dgm:t>
        <a:bodyPr/>
        <a:lstStyle/>
        <a:p>
          <a:endParaRPr lang="en-US" sz="1800" b="1">
            <a:solidFill>
              <a:srgbClr val="000000"/>
            </a:solidFill>
          </a:endParaRPr>
        </a:p>
      </dgm:t>
    </dgm:pt>
    <dgm:pt modelId="{8ABD17E5-E0E9-D54A-AF99-A8A494615420}" type="pres">
      <dgm:prSet presAssocID="{5515FE5D-D4C0-534B-8FC3-517FD0955F56}" presName="cycle" presStyleCnt="0">
        <dgm:presLayoutVars>
          <dgm:dir/>
          <dgm:resizeHandles val="exact"/>
        </dgm:presLayoutVars>
      </dgm:prSet>
      <dgm:spPr/>
      <dgm:t>
        <a:bodyPr/>
        <a:lstStyle/>
        <a:p>
          <a:endParaRPr lang="en-US"/>
        </a:p>
      </dgm:t>
    </dgm:pt>
    <dgm:pt modelId="{164CE59B-1823-484E-A063-E0BC433D6BCB}" type="pres">
      <dgm:prSet presAssocID="{B8FD0736-6649-5047-BEA7-86913348589E}" presName="node" presStyleLbl="node1" presStyleIdx="0" presStyleCnt="5" custScaleX="133434">
        <dgm:presLayoutVars>
          <dgm:bulletEnabled val="1"/>
        </dgm:presLayoutVars>
      </dgm:prSet>
      <dgm:spPr/>
      <dgm:t>
        <a:bodyPr/>
        <a:lstStyle/>
        <a:p>
          <a:endParaRPr lang="en-US"/>
        </a:p>
      </dgm:t>
    </dgm:pt>
    <dgm:pt modelId="{0F8CC101-6DAA-2E4B-A26A-41AE86EDF217}" type="pres">
      <dgm:prSet presAssocID="{18262CFA-8F06-1846-A25B-C19093A45287}" presName="sibTrans" presStyleLbl="sibTrans2D1" presStyleIdx="0" presStyleCnt="5" custScaleX="133434"/>
      <dgm:spPr/>
      <dgm:t>
        <a:bodyPr/>
        <a:lstStyle/>
        <a:p>
          <a:endParaRPr lang="en-US"/>
        </a:p>
      </dgm:t>
    </dgm:pt>
    <dgm:pt modelId="{7C586375-18D2-764F-8271-022E7454B07A}" type="pres">
      <dgm:prSet presAssocID="{18262CFA-8F06-1846-A25B-C19093A45287}" presName="connectorText" presStyleLbl="sibTrans2D1" presStyleIdx="0" presStyleCnt="5"/>
      <dgm:spPr/>
      <dgm:t>
        <a:bodyPr/>
        <a:lstStyle/>
        <a:p>
          <a:endParaRPr lang="en-US"/>
        </a:p>
      </dgm:t>
    </dgm:pt>
    <dgm:pt modelId="{FF0F522F-CD95-8A43-AD8A-186EBC5EA258}" type="pres">
      <dgm:prSet presAssocID="{E387211F-AD02-1746-8FFC-58960D2EFEE3}" presName="node" presStyleLbl="node1" presStyleIdx="1" presStyleCnt="5" custScaleX="133434">
        <dgm:presLayoutVars>
          <dgm:bulletEnabled val="1"/>
        </dgm:presLayoutVars>
      </dgm:prSet>
      <dgm:spPr/>
      <dgm:t>
        <a:bodyPr/>
        <a:lstStyle/>
        <a:p>
          <a:endParaRPr lang="en-US"/>
        </a:p>
      </dgm:t>
    </dgm:pt>
    <dgm:pt modelId="{13A990B1-953F-A646-85C2-234324FF2D02}" type="pres">
      <dgm:prSet presAssocID="{1AF954FB-1727-D24F-8AB8-1163B1A521FE}" presName="sibTrans" presStyleLbl="sibTrans2D1" presStyleIdx="1" presStyleCnt="5" custScaleX="133434"/>
      <dgm:spPr/>
      <dgm:t>
        <a:bodyPr/>
        <a:lstStyle/>
        <a:p>
          <a:endParaRPr lang="en-US"/>
        </a:p>
      </dgm:t>
    </dgm:pt>
    <dgm:pt modelId="{183A2C2D-CDF4-194C-BBB9-39284E7D3518}" type="pres">
      <dgm:prSet presAssocID="{1AF954FB-1727-D24F-8AB8-1163B1A521FE}" presName="connectorText" presStyleLbl="sibTrans2D1" presStyleIdx="1" presStyleCnt="5"/>
      <dgm:spPr/>
      <dgm:t>
        <a:bodyPr/>
        <a:lstStyle/>
        <a:p>
          <a:endParaRPr lang="en-US"/>
        </a:p>
      </dgm:t>
    </dgm:pt>
    <dgm:pt modelId="{5CE108A3-4AED-C147-A78B-0AF98E509BD7}" type="pres">
      <dgm:prSet presAssocID="{D9D434C5-32C1-FF48-816B-3AE7A95C19A1}" presName="node" presStyleLbl="node1" presStyleIdx="2" presStyleCnt="5" custScaleX="133434">
        <dgm:presLayoutVars>
          <dgm:bulletEnabled val="1"/>
        </dgm:presLayoutVars>
      </dgm:prSet>
      <dgm:spPr/>
      <dgm:t>
        <a:bodyPr/>
        <a:lstStyle/>
        <a:p>
          <a:endParaRPr lang="en-US"/>
        </a:p>
      </dgm:t>
    </dgm:pt>
    <dgm:pt modelId="{6B3933FA-D42F-4148-B856-3F3F587A1C32}" type="pres">
      <dgm:prSet presAssocID="{7CD6CAD6-48C8-D046-8A32-B25EE7FC02C1}" presName="sibTrans" presStyleLbl="sibTrans2D1" presStyleIdx="2" presStyleCnt="5" custScaleX="133434"/>
      <dgm:spPr/>
      <dgm:t>
        <a:bodyPr/>
        <a:lstStyle/>
        <a:p>
          <a:endParaRPr lang="en-US"/>
        </a:p>
      </dgm:t>
    </dgm:pt>
    <dgm:pt modelId="{59B548A1-F631-0145-831C-D375A9F5F346}" type="pres">
      <dgm:prSet presAssocID="{7CD6CAD6-48C8-D046-8A32-B25EE7FC02C1}" presName="connectorText" presStyleLbl="sibTrans2D1" presStyleIdx="2" presStyleCnt="5"/>
      <dgm:spPr/>
      <dgm:t>
        <a:bodyPr/>
        <a:lstStyle/>
        <a:p>
          <a:endParaRPr lang="en-US"/>
        </a:p>
      </dgm:t>
    </dgm:pt>
    <dgm:pt modelId="{98F0AB4B-26AF-6741-9214-06E4550E1AC9}" type="pres">
      <dgm:prSet presAssocID="{3AF20041-0BD4-4643-89EF-EB5F5B03B220}" presName="node" presStyleLbl="node1" presStyleIdx="3" presStyleCnt="5" custScaleX="133434">
        <dgm:presLayoutVars>
          <dgm:bulletEnabled val="1"/>
        </dgm:presLayoutVars>
      </dgm:prSet>
      <dgm:spPr/>
      <dgm:t>
        <a:bodyPr/>
        <a:lstStyle/>
        <a:p>
          <a:endParaRPr lang="en-US"/>
        </a:p>
      </dgm:t>
    </dgm:pt>
    <dgm:pt modelId="{0F1F3B01-E40C-7643-A09F-56FDE78BE929}" type="pres">
      <dgm:prSet presAssocID="{C846C2C6-8F7C-054C-8511-EDA43A4ED149}" presName="sibTrans" presStyleLbl="sibTrans2D1" presStyleIdx="3" presStyleCnt="5" custScaleX="133434"/>
      <dgm:spPr/>
      <dgm:t>
        <a:bodyPr/>
        <a:lstStyle/>
        <a:p>
          <a:endParaRPr lang="en-US"/>
        </a:p>
      </dgm:t>
    </dgm:pt>
    <dgm:pt modelId="{32EA4EB5-B3EB-EC46-A294-F58DBCF65550}" type="pres">
      <dgm:prSet presAssocID="{C846C2C6-8F7C-054C-8511-EDA43A4ED149}" presName="connectorText" presStyleLbl="sibTrans2D1" presStyleIdx="3" presStyleCnt="5"/>
      <dgm:spPr/>
      <dgm:t>
        <a:bodyPr/>
        <a:lstStyle/>
        <a:p>
          <a:endParaRPr lang="en-US"/>
        </a:p>
      </dgm:t>
    </dgm:pt>
    <dgm:pt modelId="{9EEA6162-1042-3249-B58B-CFE7D196167D}" type="pres">
      <dgm:prSet presAssocID="{4DBEC5B9-7DB4-8441-8415-BB9E1A6EBC30}" presName="node" presStyleLbl="node1" presStyleIdx="4" presStyleCnt="5" custScaleX="133434">
        <dgm:presLayoutVars>
          <dgm:bulletEnabled val="1"/>
        </dgm:presLayoutVars>
      </dgm:prSet>
      <dgm:spPr/>
      <dgm:t>
        <a:bodyPr/>
        <a:lstStyle/>
        <a:p>
          <a:endParaRPr lang="en-US"/>
        </a:p>
      </dgm:t>
    </dgm:pt>
    <dgm:pt modelId="{E288E3FA-9EF1-2945-AC30-7F21DB56485F}" type="pres">
      <dgm:prSet presAssocID="{467A7B51-46DB-4C4E-834D-F351C7B8459B}" presName="sibTrans" presStyleLbl="sibTrans2D1" presStyleIdx="4" presStyleCnt="5" custScaleX="133434"/>
      <dgm:spPr/>
      <dgm:t>
        <a:bodyPr/>
        <a:lstStyle/>
        <a:p>
          <a:endParaRPr lang="en-US"/>
        </a:p>
      </dgm:t>
    </dgm:pt>
    <dgm:pt modelId="{6FE89A7F-CCE3-A247-BF65-236159DC5C54}" type="pres">
      <dgm:prSet presAssocID="{467A7B51-46DB-4C4E-834D-F351C7B8459B}" presName="connectorText" presStyleLbl="sibTrans2D1" presStyleIdx="4" presStyleCnt="5"/>
      <dgm:spPr/>
      <dgm:t>
        <a:bodyPr/>
        <a:lstStyle/>
        <a:p>
          <a:endParaRPr lang="en-US"/>
        </a:p>
      </dgm:t>
    </dgm:pt>
  </dgm:ptLst>
  <dgm:cxnLst>
    <dgm:cxn modelId="{D0726B89-942E-3945-AF89-545D4090AB79}" type="presOf" srcId="{467A7B51-46DB-4C4E-834D-F351C7B8459B}" destId="{6FE89A7F-CCE3-A247-BF65-236159DC5C54}" srcOrd="1" destOrd="0" presId="urn:microsoft.com/office/officeart/2005/8/layout/cycle2"/>
    <dgm:cxn modelId="{D07EF596-9724-064A-A878-9E9CCDF5D79C}" srcId="{5515FE5D-D4C0-534B-8FC3-517FD0955F56}" destId="{B8FD0736-6649-5047-BEA7-86913348589E}" srcOrd="0" destOrd="0" parTransId="{AAF651F2-12FE-4A4A-ABFC-18DDAD770FF5}" sibTransId="{18262CFA-8F06-1846-A25B-C19093A45287}"/>
    <dgm:cxn modelId="{11688A02-2B9A-9E48-B8A7-E6ADFAF321D8}" type="presOf" srcId="{1AF954FB-1727-D24F-8AB8-1163B1A521FE}" destId="{183A2C2D-CDF4-194C-BBB9-39284E7D3518}" srcOrd="1" destOrd="0" presId="urn:microsoft.com/office/officeart/2005/8/layout/cycle2"/>
    <dgm:cxn modelId="{A969B9BE-B4C0-574F-B626-D673E4CB3909}" type="presOf" srcId="{3AF20041-0BD4-4643-89EF-EB5F5B03B220}" destId="{98F0AB4B-26AF-6741-9214-06E4550E1AC9}" srcOrd="0" destOrd="0" presId="urn:microsoft.com/office/officeart/2005/8/layout/cycle2"/>
    <dgm:cxn modelId="{6ED63A3D-9148-8644-A443-A46AA937D36B}" type="presOf" srcId="{C846C2C6-8F7C-054C-8511-EDA43A4ED149}" destId="{0F1F3B01-E40C-7643-A09F-56FDE78BE929}" srcOrd="0" destOrd="0" presId="urn:microsoft.com/office/officeart/2005/8/layout/cycle2"/>
    <dgm:cxn modelId="{D95D9F62-403B-D645-BDEA-EAF530BEA858}" type="presOf" srcId="{467A7B51-46DB-4C4E-834D-F351C7B8459B}" destId="{E288E3FA-9EF1-2945-AC30-7F21DB56485F}" srcOrd="0" destOrd="0" presId="urn:microsoft.com/office/officeart/2005/8/layout/cycle2"/>
    <dgm:cxn modelId="{9AD70CBF-4B62-2E4A-837E-1C7BE63F1EFA}" type="presOf" srcId="{18262CFA-8F06-1846-A25B-C19093A45287}" destId="{0F8CC101-6DAA-2E4B-A26A-41AE86EDF217}" srcOrd="0" destOrd="0" presId="urn:microsoft.com/office/officeart/2005/8/layout/cycle2"/>
    <dgm:cxn modelId="{178C3CE6-A0C7-0048-B393-07772880DA5E}" type="presOf" srcId="{4DBEC5B9-7DB4-8441-8415-BB9E1A6EBC30}" destId="{9EEA6162-1042-3249-B58B-CFE7D196167D}" srcOrd="0" destOrd="0" presId="urn:microsoft.com/office/officeart/2005/8/layout/cycle2"/>
    <dgm:cxn modelId="{44683BB3-A7B1-E74C-953B-31B5F6F98D6B}" type="presOf" srcId="{18262CFA-8F06-1846-A25B-C19093A45287}" destId="{7C586375-18D2-764F-8271-022E7454B07A}" srcOrd="1" destOrd="0" presId="urn:microsoft.com/office/officeart/2005/8/layout/cycle2"/>
    <dgm:cxn modelId="{8C22B2C8-45F1-384C-9FC4-BAC03FD2D0A4}" type="presOf" srcId="{E387211F-AD02-1746-8FFC-58960D2EFEE3}" destId="{FF0F522F-CD95-8A43-AD8A-186EBC5EA258}" srcOrd="0" destOrd="0" presId="urn:microsoft.com/office/officeart/2005/8/layout/cycle2"/>
    <dgm:cxn modelId="{618CE45D-0607-E644-8553-A3C0954DE857}" srcId="{5515FE5D-D4C0-534B-8FC3-517FD0955F56}" destId="{3AF20041-0BD4-4643-89EF-EB5F5B03B220}" srcOrd="3" destOrd="0" parTransId="{9FFB45E8-3A3D-1043-8EAD-8F3E72561B94}" sibTransId="{C846C2C6-8F7C-054C-8511-EDA43A4ED149}"/>
    <dgm:cxn modelId="{73597F18-07A7-9641-B570-DA1B3EA34902}" type="presOf" srcId="{1AF954FB-1727-D24F-8AB8-1163B1A521FE}" destId="{13A990B1-953F-A646-85C2-234324FF2D02}" srcOrd="0" destOrd="0" presId="urn:microsoft.com/office/officeart/2005/8/layout/cycle2"/>
    <dgm:cxn modelId="{FACABDB2-4DAF-5F41-96EB-BAEA264109E1}" type="presOf" srcId="{7CD6CAD6-48C8-D046-8A32-B25EE7FC02C1}" destId="{59B548A1-F631-0145-831C-D375A9F5F346}" srcOrd="1" destOrd="0" presId="urn:microsoft.com/office/officeart/2005/8/layout/cycle2"/>
    <dgm:cxn modelId="{4441010E-7499-C54D-809E-E052DD9E3532}" type="presOf" srcId="{C846C2C6-8F7C-054C-8511-EDA43A4ED149}" destId="{32EA4EB5-B3EB-EC46-A294-F58DBCF65550}" srcOrd="1" destOrd="0" presId="urn:microsoft.com/office/officeart/2005/8/layout/cycle2"/>
    <dgm:cxn modelId="{B8302965-E5CE-8744-A58F-087FFCB1CD60}" type="presOf" srcId="{B8FD0736-6649-5047-BEA7-86913348589E}" destId="{164CE59B-1823-484E-A063-E0BC433D6BCB}" srcOrd="0" destOrd="0" presId="urn:microsoft.com/office/officeart/2005/8/layout/cycle2"/>
    <dgm:cxn modelId="{19E17376-C2E8-D249-9BE9-71E6175336EB}" srcId="{5515FE5D-D4C0-534B-8FC3-517FD0955F56}" destId="{4DBEC5B9-7DB4-8441-8415-BB9E1A6EBC30}" srcOrd="4" destOrd="0" parTransId="{30A8A44C-C2F3-1D43-A890-EADC50F6CF87}" sibTransId="{467A7B51-46DB-4C4E-834D-F351C7B8459B}"/>
    <dgm:cxn modelId="{0E47DD82-9C7B-C847-AED1-33F5E637DBDA}" srcId="{5515FE5D-D4C0-534B-8FC3-517FD0955F56}" destId="{E387211F-AD02-1746-8FFC-58960D2EFEE3}" srcOrd="1" destOrd="0" parTransId="{303BA811-26A7-3342-8176-E1BCA11D672D}" sibTransId="{1AF954FB-1727-D24F-8AB8-1163B1A521FE}"/>
    <dgm:cxn modelId="{569EC35C-17F4-8546-A480-0DEB2629B01A}" type="presOf" srcId="{D9D434C5-32C1-FF48-816B-3AE7A95C19A1}" destId="{5CE108A3-4AED-C147-A78B-0AF98E509BD7}" srcOrd="0" destOrd="0" presId="urn:microsoft.com/office/officeart/2005/8/layout/cycle2"/>
    <dgm:cxn modelId="{C0E2ED17-A66F-BF43-A144-44AE60A04834}" srcId="{5515FE5D-D4C0-534B-8FC3-517FD0955F56}" destId="{D9D434C5-32C1-FF48-816B-3AE7A95C19A1}" srcOrd="2" destOrd="0" parTransId="{FD339EF6-1424-5A4A-92E1-A8BC32693EE4}" sibTransId="{7CD6CAD6-48C8-D046-8A32-B25EE7FC02C1}"/>
    <dgm:cxn modelId="{9B5F2F2C-D4D3-FC44-A8C3-31EA94FD0DA6}" type="presOf" srcId="{5515FE5D-D4C0-534B-8FC3-517FD0955F56}" destId="{8ABD17E5-E0E9-D54A-AF99-A8A494615420}" srcOrd="0" destOrd="0" presId="urn:microsoft.com/office/officeart/2005/8/layout/cycle2"/>
    <dgm:cxn modelId="{8EE8A5EC-10C9-904D-83CF-86DAB9BB8AC5}" type="presOf" srcId="{7CD6CAD6-48C8-D046-8A32-B25EE7FC02C1}" destId="{6B3933FA-D42F-4148-B856-3F3F587A1C32}" srcOrd="0" destOrd="0" presId="urn:microsoft.com/office/officeart/2005/8/layout/cycle2"/>
    <dgm:cxn modelId="{8B88D81B-10C9-3A40-938D-156F9091CC4F}" type="presParOf" srcId="{8ABD17E5-E0E9-D54A-AF99-A8A494615420}" destId="{164CE59B-1823-484E-A063-E0BC433D6BCB}" srcOrd="0" destOrd="0" presId="urn:microsoft.com/office/officeart/2005/8/layout/cycle2"/>
    <dgm:cxn modelId="{4BD32751-8345-D148-9CCC-96491859CC8C}" type="presParOf" srcId="{8ABD17E5-E0E9-D54A-AF99-A8A494615420}" destId="{0F8CC101-6DAA-2E4B-A26A-41AE86EDF217}" srcOrd="1" destOrd="0" presId="urn:microsoft.com/office/officeart/2005/8/layout/cycle2"/>
    <dgm:cxn modelId="{6615A0EC-52C0-C74D-A154-46FE885FC8D8}" type="presParOf" srcId="{0F8CC101-6DAA-2E4B-A26A-41AE86EDF217}" destId="{7C586375-18D2-764F-8271-022E7454B07A}" srcOrd="0" destOrd="0" presId="urn:microsoft.com/office/officeart/2005/8/layout/cycle2"/>
    <dgm:cxn modelId="{C3BC4151-2C94-5B46-A928-ECE5C6C992BC}" type="presParOf" srcId="{8ABD17E5-E0E9-D54A-AF99-A8A494615420}" destId="{FF0F522F-CD95-8A43-AD8A-186EBC5EA258}" srcOrd="2" destOrd="0" presId="urn:microsoft.com/office/officeart/2005/8/layout/cycle2"/>
    <dgm:cxn modelId="{2FEBB26E-E5F2-144B-BA77-E0C0987C3397}" type="presParOf" srcId="{8ABD17E5-E0E9-D54A-AF99-A8A494615420}" destId="{13A990B1-953F-A646-85C2-234324FF2D02}" srcOrd="3" destOrd="0" presId="urn:microsoft.com/office/officeart/2005/8/layout/cycle2"/>
    <dgm:cxn modelId="{CE9DDAC1-F603-A143-B381-85942D8E2D59}" type="presParOf" srcId="{13A990B1-953F-A646-85C2-234324FF2D02}" destId="{183A2C2D-CDF4-194C-BBB9-39284E7D3518}" srcOrd="0" destOrd="0" presId="urn:microsoft.com/office/officeart/2005/8/layout/cycle2"/>
    <dgm:cxn modelId="{8560113D-ED8D-444F-90DD-69C6277E38F7}" type="presParOf" srcId="{8ABD17E5-E0E9-D54A-AF99-A8A494615420}" destId="{5CE108A3-4AED-C147-A78B-0AF98E509BD7}" srcOrd="4" destOrd="0" presId="urn:microsoft.com/office/officeart/2005/8/layout/cycle2"/>
    <dgm:cxn modelId="{6DA0889D-6117-1F45-97F5-EF68C4D8B033}" type="presParOf" srcId="{8ABD17E5-E0E9-D54A-AF99-A8A494615420}" destId="{6B3933FA-D42F-4148-B856-3F3F587A1C32}" srcOrd="5" destOrd="0" presId="urn:microsoft.com/office/officeart/2005/8/layout/cycle2"/>
    <dgm:cxn modelId="{4EE3C131-1CBC-1C4E-98EC-0866754A12DA}" type="presParOf" srcId="{6B3933FA-D42F-4148-B856-3F3F587A1C32}" destId="{59B548A1-F631-0145-831C-D375A9F5F346}" srcOrd="0" destOrd="0" presId="urn:microsoft.com/office/officeart/2005/8/layout/cycle2"/>
    <dgm:cxn modelId="{D89D7107-61D8-5B43-8028-7990FDB018E6}" type="presParOf" srcId="{8ABD17E5-E0E9-D54A-AF99-A8A494615420}" destId="{98F0AB4B-26AF-6741-9214-06E4550E1AC9}" srcOrd="6" destOrd="0" presId="urn:microsoft.com/office/officeart/2005/8/layout/cycle2"/>
    <dgm:cxn modelId="{17DD0111-E2FC-B040-A1DA-3E83272CB6CF}" type="presParOf" srcId="{8ABD17E5-E0E9-D54A-AF99-A8A494615420}" destId="{0F1F3B01-E40C-7643-A09F-56FDE78BE929}" srcOrd="7" destOrd="0" presId="urn:microsoft.com/office/officeart/2005/8/layout/cycle2"/>
    <dgm:cxn modelId="{DB668E61-D1E9-4C44-8673-5E462F17B8A0}" type="presParOf" srcId="{0F1F3B01-E40C-7643-A09F-56FDE78BE929}" destId="{32EA4EB5-B3EB-EC46-A294-F58DBCF65550}" srcOrd="0" destOrd="0" presId="urn:microsoft.com/office/officeart/2005/8/layout/cycle2"/>
    <dgm:cxn modelId="{F1613857-760C-434F-91A2-A044B74DDAF4}" type="presParOf" srcId="{8ABD17E5-E0E9-D54A-AF99-A8A494615420}" destId="{9EEA6162-1042-3249-B58B-CFE7D196167D}" srcOrd="8" destOrd="0" presId="urn:microsoft.com/office/officeart/2005/8/layout/cycle2"/>
    <dgm:cxn modelId="{21E013CF-E921-D841-8677-61F0CA59343D}" type="presParOf" srcId="{8ABD17E5-E0E9-D54A-AF99-A8A494615420}" destId="{E288E3FA-9EF1-2945-AC30-7F21DB56485F}" srcOrd="9" destOrd="0" presId="urn:microsoft.com/office/officeart/2005/8/layout/cycle2"/>
    <dgm:cxn modelId="{B986D1E4-E1AF-4145-9BE2-FD65C18F0FCB}" type="presParOf" srcId="{E288E3FA-9EF1-2945-AC30-7F21DB56485F}" destId="{6FE89A7F-CCE3-A247-BF65-236159DC5C5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768B2-F6BA-1C41-85F8-5BFF01592AF9}">
      <dsp:nvSpPr>
        <dsp:cNvPr id="0" name=""/>
        <dsp:cNvSpPr/>
      </dsp:nvSpPr>
      <dsp:spPr>
        <a:xfrm>
          <a:off x="2895435" y="143"/>
          <a:ext cx="2438728" cy="136624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Acquire &amp; Inspect  Land</a:t>
          </a:r>
          <a:endParaRPr lang="en-US" sz="1800" b="1" kern="1200" dirty="0">
            <a:solidFill>
              <a:srgbClr val="000000"/>
            </a:solidFill>
          </a:endParaRPr>
        </a:p>
      </dsp:txBody>
      <dsp:txXfrm>
        <a:off x="3252578" y="200225"/>
        <a:ext cx="1724442" cy="966078"/>
      </dsp:txXfrm>
    </dsp:sp>
    <dsp:sp modelId="{544B62E1-4897-3241-8147-EF917657FFD8}">
      <dsp:nvSpPr>
        <dsp:cNvPr id="0" name=""/>
        <dsp:cNvSpPr/>
      </dsp:nvSpPr>
      <dsp:spPr>
        <a:xfrm rot="2160000">
          <a:off x="4844827" y="1057589"/>
          <a:ext cx="205033" cy="461106"/>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a:off x="4850701" y="1131733"/>
        <a:ext cx="143523" cy="276664"/>
      </dsp:txXfrm>
    </dsp:sp>
    <dsp:sp modelId="{8DF1CFA3-23DC-5140-BFF2-8D93A8839D13}">
      <dsp:nvSpPr>
        <dsp:cNvPr id="0" name=""/>
        <dsp:cNvSpPr/>
      </dsp:nvSpPr>
      <dsp:spPr>
        <a:xfrm>
          <a:off x="4596944" y="1206939"/>
          <a:ext cx="2357737" cy="136624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Get Planning</a:t>
          </a:r>
          <a:endParaRPr lang="en-US" sz="1800" b="1" kern="1200" dirty="0">
            <a:solidFill>
              <a:srgbClr val="000000"/>
            </a:solidFill>
          </a:endParaRPr>
        </a:p>
      </dsp:txBody>
      <dsp:txXfrm>
        <a:off x="4942227" y="1407021"/>
        <a:ext cx="1667171" cy="966078"/>
      </dsp:txXfrm>
    </dsp:sp>
    <dsp:sp modelId="{E38ABF2E-08C0-224F-85AB-83AEC5B14A2C}">
      <dsp:nvSpPr>
        <dsp:cNvPr id="0" name=""/>
        <dsp:cNvSpPr/>
      </dsp:nvSpPr>
      <dsp:spPr>
        <a:xfrm rot="6480000">
          <a:off x="5169271" y="2625900"/>
          <a:ext cx="585082" cy="461106"/>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5259810" y="2652340"/>
        <a:ext cx="446750" cy="276664"/>
      </dsp:txXfrm>
    </dsp:sp>
    <dsp:sp modelId="{FB483D63-3E83-1241-BCFD-B4CB3FD6D512}">
      <dsp:nvSpPr>
        <dsp:cNvPr id="0" name=""/>
        <dsp:cNvSpPr/>
      </dsp:nvSpPr>
      <dsp:spPr>
        <a:xfrm>
          <a:off x="3871098" y="3159577"/>
          <a:ext cx="2540527" cy="136624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Building Plans</a:t>
          </a:r>
          <a:endParaRPr lang="en-US" sz="1800" b="1" kern="1200" dirty="0">
            <a:solidFill>
              <a:srgbClr val="000000"/>
            </a:solidFill>
          </a:endParaRPr>
        </a:p>
      </dsp:txBody>
      <dsp:txXfrm>
        <a:off x="4243150" y="3359659"/>
        <a:ext cx="1796423" cy="966078"/>
      </dsp:txXfrm>
    </dsp:sp>
    <dsp:sp modelId="{CA0E24B7-312F-0B46-960F-3F140F262DEC}">
      <dsp:nvSpPr>
        <dsp:cNvPr id="0" name=""/>
        <dsp:cNvSpPr/>
      </dsp:nvSpPr>
      <dsp:spPr>
        <a:xfrm>
          <a:off x="3880777" y="3612145"/>
          <a:ext cx="319731" cy="461106"/>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a:off x="3880777" y="3704366"/>
        <a:ext cx="223812" cy="276664"/>
      </dsp:txXfrm>
    </dsp:sp>
    <dsp:sp modelId="{8FDB94DA-AD71-164F-8285-27401B555A70}">
      <dsp:nvSpPr>
        <dsp:cNvPr id="0" name=""/>
        <dsp:cNvSpPr/>
      </dsp:nvSpPr>
      <dsp:spPr>
        <a:xfrm>
          <a:off x="1955800" y="3159577"/>
          <a:ext cx="2264874" cy="136624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Green Architect &amp; Construction Company</a:t>
          </a:r>
          <a:endParaRPr lang="en-US" sz="1800" b="1" kern="1200" dirty="0">
            <a:solidFill>
              <a:srgbClr val="000000"/>
            </a:solidFill>
          </a:endParaRPr>
        </a:p>
      </dsp:txBody>
      <dsp:txXfrm>
        <a:off x="2287483" y="3359659"/>
        <a:ext cx="1601508" cy="966078"/>
      </dsp:txXfrm>
    </dsp:sp>
    <dsp:sp modelId="{C6812635-E1AA-0F47-8B26-92C3F1B9D8F8}">
      <dsp:nvSpPr>
        <dsp:cNvPr id="0" name=""/>
        <dsp:cNvSpPr/>
      </dsp:nvSpPr>
      <dsp:spPr>
        <a:xfrm rot="15033487">
          <a:off x="2550559" y="2720898"/>
          <a:ext cx="446176" cy="461106"/>
        </a:xfrm>
        <a:prstGeom prst="rightArrow">
          <a:avLst>
            <a:gd name="adj1" fmla="val 60000"/>
            <a:gd name="adj2" fmla="val 50000"/>
          </a:avLst>
        </a:prstGeom>
        <a:gradFill rotWithShape="0">
          <a:gsLst>
            <a:gs pos="0">
              <a:schemeClr val="accent3">
                <a:tint val="60000"/>
                <a:hueOff val="0"/>
                <a:satOff val="0"/>
                <a:lumOff val="0"/>
                <a:alphaOff val="0"/>
                <a:tint val="100000"/>
                <a:shade val="100000"/>
                <a:satMod val="130000"/>
              </a:schemeClr>
            </a:gs>
            <a:gs pos="100000">
              <a:schemeClr val="accent3">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2639762" y="2876229"/>
        <a:ext cx="312323" cy="276664"/>
      </dsp:txXfrm>
    </dsp:sp>
    <dsp:sp modelId="{CE214647-7BB2-234B-87FB-8B35BA5E2BC1}">
      <dsp:nvSpPr>
        <dsp:cNvPr id="0" name=""/>
        <dsp:cNvSpPr/>
      </dsp:nvSpPr>
      <dsp:spPr>
        <a:xfrm>
          <a:off x="1274921" y="1362162"/>
          <a:ext cx="2357737" cy="136624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Locate Containers</a:t>
          </a:r>
          <a:endParaRPr lang="en-US" sz="1800" b="1" kern="1200" dirty="0">
            <a:solidFill>
              <a:srgbClr val="000000"/>
            </a:solidFill>
          </a:endParaRPr>
        </a:p>
      </dsp:txBody>
      <dsp:txXfrm>
        <a:off x="1620204" y="1562244"/>
        <a:ext cx="1667171" cy="966078"/>
      </dsp:txXfrm>
    </dsp:sp>
    <dsp:sp modelId="{FEA5D719-054F-374C-8A24-FE5D5DA5CA39}">
      <dsp:nvSpPr>
        <dsp:cNvPr id="0" name=""/>
        <dsp:cNvSpPr/>
      </dsp:nvSpPr>
      <dsp:spPr>
        <a:xfrm rot="2361094" flipH="1">
          <a:off x="3120678" y="1217104"/>
          <a:ext cx="310926" cy="307710"/>
        </a:xfrm>
        <a:prstGeom prst="rightArrow">
          <a:avLst>
            <a:gd name="adj1" fmla="val 60000"/>
            <a:gd name="adj2" fmla="val 50000"/>
          </a:avLst>
        </a:prstGeom>
        <a:solidFill>
          <a:schemeClr val="bg1"/>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rgbClr val="000000"/>
            </a:solidFill>
            <a:effectLst/>
          </a:endParaRPr>
        </a:p>
      </dsp:txBody>
      <dsp:txXfrm>
        <a:off x="3202526" y="1307913"/>
        <a:ext cx="218613" cy="184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1D0B8-10C9-6D4C-A752-C2654A15D80D}">
      <dsp:nvSpPr>
        <dsp:cNvPr id="0" name=""/>
        <dsp:cNvSpPr/>
      </dsp:nvSpPr>
      <dsp:spPr>
        <a:xfrm>
          <a:off x="2981922" y="143"/>
          <a:ext cx="2207833" cy="136624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Marketing Brochure</a:t>
          </a:r>
          <a:endParaRPr lang="en-US" sz="1800" b="1" kern="1200" dirty="0">
            <a:solidFill>
              <a:srgbClr val="000000"/>
            </a:solidFill>
          </a:endParaRPr>
        </a:p>
      </dsp:txBody>
      <dsp:txXfrm>
        <a:off x="3305252" y="200225"/>
        <a:ext cx="1561173" cy="966078"/>
      </dsp:txXfrm>
    </dsp:sp>
    <dsp:sp modelId="{6B144D7E-1ADC-5A44-BB92-53DFC86A1861}">
      <dsp:nvSpPr>
        <dsp:cNvPr id="0" name=""/>
        <dsp:cNvSpPr/>
      </dsp:nvSpPr>
      <dsp:spPr>
        <a:xfrm rot="2160000">
          <a:off x="4843517" y="1066510"/>
          <a:ext cx="174289" cy="461106"/>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848510" y="1143364"/>
        <a:ext cx="122002" cy="276664"/>
      </dsp:txXfrm>
    </dsp:sp>
    <dsp:sp modelId="{BBE59CB6-B3B9-FB4E-9629-4F1A51403C90}">
      <dsp:nvSpPr>
        <dsp:cNvPr id="0" name=""/>
        <dsp:cNvSpPr/>
      </dsp:nvSpPr>
      <dsp:spPr>
        <a:xfrm>
          <a:off x="4764715" y="1206939"/>
          <a:ext cx="1964273" cy="136624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Off-Plan Structure</a:t>
          </a:r>
          <a:endParaRPr lang="en-US" sz="1800" b="1" kern="1200" dirty="0">
            <a:solidFill>
              <a:srgbClr val="000000"/>
            </a:solidFill>
          </a:endParaRPr>
        </a:p>
      </dsp:txBody>
      <dsp:txXfrm>
        <a:off x="5052376" y="1407021"/>
        <a:ext cx="1388951" cy="966078"/>
      </dsp:txXfrm>
    </dsp:sp>
    <dsp:sp modelId="{DF54D80C-79D6-374A-BBED-0E6ACF22E34B}">
      <dsp:nvSpPr>
        <dsp:cNvPr id="0" name=""/>
        <dsp:cNvSpPr/>
      </dsp:nvSpPr>
      <dsp:spPr>
        <a:xfrm rot="6480000">
          <a:off x="5259226" y="2627266"/>
          <a:ext cx="346362" cy="461106"/>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327235" y="2670075"/>
        <a:ext cx="242453" cy="276664"/>
      </dsp:txXfrm>
    </dsp:sp>
    <dsp:sp modelId="{934D22E2-2D0F-D14A-8979-0E06BA4CF747}">
      <dsp:nvSpPr>
        <dsp:cNvPr id="0" name=""/>
        <dsp:cNvSpPr/>
      </dsp:nvSpPr>
      <dsp:spPr>
        <a:xfrm>
          <a:off x="4173642" y="3159577"/>
          <a:ext cx="1877517" cy="136624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Site Manager</a:t>
          </a:r>
          <a:endParaRPr lang="en-US" sz="1800" b="1" kern="1200" dirty="0">
            <a:solidFill>
              <a:srgbClr val="000000"/>
            </a:solidFill>
          </a:endParaRPr>
        </a:p>
      </dsp:txBody>
      <dsp:txXfrm>
        <a:off x="4448598" y="3359659"/>
        <a:ext cx="1327605" cy="966078"/>
      </dsp:txXfrm>
    </dsp:sp>
    <dsp:sp modelId="{743D1292-BC7B-2743-A686-E395B4CE685D}">
      <dsp:nvSpPr>
        <dsp:cNvPr id="0" name=""/>
        <dsp:cNvSpPr/>
      </dsp:nvSpPr>
      <dsp:spPr>
        <a:xfrm rot="10800000">
          <a:off x="4066596" y="3612145"/>
          <a:ext cx="75646" cy="461106"/>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089290" y="3704366"/>
        <a:ext cx="52952" cy="276664"/>
      </dsp:txXfrm>
    </dsp:sp>
    <dsp:sp modelId="{5E12204E-CBF0-4949-838E-74987EAEAD84}">
      <dsp:nvSpPr>
        <dsp:cNvPr id="0" name=""/>
        <dsp:cNvSpPr/>
      </dsp:nvSpPr>
      <dsp:spPr>
        <a:xfrm>
          <a:off x="2087639" y="3159577"/>
          <a:ext cx="1943274" cy="136624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Appoint Interior Designer</a:t>
          </a:r>
          <a:endParaRPr lang="en-US" sz="1800" b="1" kern="1200" dirty="0">
            <a:solidFill>
              <a:srgbClr val="000000"/>
            </a:solidFill>
          </a:endParaRPr>
        </a:p>
      </dsp:txBody>
      <dsp:txXfrm>
        <a:off x="2372225" y="3359659"/>
        <a:ext cx="1374102" cy="966078"/>
      </dsp:txXfrm>
    </dsp:sp>
    <dsp:sp modelId="{90490D17-2A06-2649-BFA5-4529FB519F77}">
      <dsp:nvSpPr>
        <dsp:cNvPr id="0" name=""/>
        <dsp:cNvSpPr/>
      </dsp:nvSpPr>
      <dsp:spPr>
        <a:xfrm rot="15120000">
          <a:off x="2571369" y="2644297"/>
          <a:ext cx="346869" cy="461106"/>
        </a:xfrm>
        <a:prstGeom prst="rightArrow">
          <a:avLst>
            <a:gd name="adj1" fmla="val 60000"/>
            <a:gd name="adj2" fmla="val 50000"/>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39478" y="2786002"/>
        <a:ext cx="242808" cy="276664"/>
      </dsp:txXfrm>
    </dsp:sp>
    <dsp:sp modelId="{9885D448-A3C8-3D46-909E-F9F718211915}">
      <dsp:nvSpPr>
        <dsp:cNvPr id="0" name=""/>
        <dsp:cNvSpPr/>
      </dsp:nvSpPr>
      <dsp:spPr>
        <a:xfrm>
          <a:off x="1500611" y="1206939"/>
          <a:ext cx="1848430" cy="136624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Construction Training of Locals</a:t>
          </a:r>
          <a:endParaRPr lang="en-US" sz="1800" b="1" kern="1200" dirty="0">
            <a:solidFill>
              <a:srgbClr val="000000"/>
            </a:solidFill>
          </a:endParaRPr>
        </a:p>
      </dsp:txBody>
      <dsp:txXfrm>
        <a:off x="1771307" y="1407021"/>
        <a:ext cx="1307038" cy="966078"/>
      </dsp:txXfrm>
    </dsp:sp>
    <dsp:sp modelId="{18F55CD8-33D2-9944-8778-6A7C755470E3}">
      <dsp:nvSpPr>
        <dsp:cNvPr id="0" name=""/>
        <dsp:cNvSpPr/>
      </dsp:nvSpPr>
      <dsp:spPr>
        <a:xfrm rot="19440000">
          <a:off x="3128981" y="1079818"/>
          <a:ext cx="187435" cy="461106"/>
        </a:xfrm>
        <a:prstGeom prst="rightArrow">
          <a:avLst>
            <a:gd name="adj1" fmla="val 60000"/>
            <a:gd name="adj2" fmla="val 50000"/>
          </a:avLst>
        </a:prstGeom>
        <a:solidFill>
          <a:srgbClr val="FFFFFF"/>
        </a:solidFill>
        <a:ln>
          <a:solidFill>
            <a:srgbClr val="FFFFFF"/>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134350" y="1188565"/>
        <a:ext cx="131205" cy="2766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6753A-13C2-4045-B552-85DD540F6DAB}">
      <dsp:nvSpPr>
        <dsp:cNvPr id="0" name=""/>
        <dsp:cNvSpPr/>
      </dsp:nvSpPr>
      <dsp:spPr>
        <a:xfrm>
          <a:off x="3106680" y="143"/>
          <a:ext cx="2015835"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Clean up environment</a:t>
          </a:r>
          <a:endParaRPr lang="en-US" sz="1800" b="1" kern="1200" dirty="0">
            <a:solidFill>
              <a:srgbClr val="000000"/>
            </a:solidFill>
          </a:endParaRPr>
        </a:p>
      </dsp:txBody>
      <dsp:txXfrm>
        <a:off x="3401892" y="200225"/>
        <a:ext cx="1425411" cy="966078"/>
      </dsp:txXfrm>
    </dsp:sp>
    <dsp:sp modelId="{FA7D6E58-24B0-3141-80D9-E7A0B2E5FEBA}">
      <dsp:nvSpPr>
        <dsp:cNvPr id="0" name=""/>
        <dsp:cNvSpPr/>
      </dsp:nvSpPr>
      <dsp:spPr>
        <a:xfrm rot="2160000">
          <a:off x="4849481" y="1058212"/>
          <a:ext cx="197036"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855126" y="1133061"/>
        <a:ext cx="137925" cy="276664"/>
      </dsp:txXfrm>
    </dsp:sp>
    <dsp:sp modelId="{48F397C6-1949-7B4B-A483-AA8D81B1E8B5}">
      <dsp:nvSpPr>
        <dsp:cNvPr id="0" name=""/>
        <dsp:cNvSpPr/>
      </dsp:nvSpPr>
      <dsp:spPr>
        <a:xfrm>
          <a:off x="4812711" y="1206939"/>
          <a:ext cx="1925800"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Water Connection</a:t>
          </a:r>
          <a:endParaRPr lang="en-US" sz="1800" b="1" kern="1200" dirty="0">
            <a:solidFill>
              <a:srgbClr val="000000"/>
            </a:solidFill>
          </a:endParaRPr>
        </a:p>
      </dsp:txBody>
      <dsp:txXfrm>
        <a:off x="5094738" y="1407021"/>
        <a:ext cx="1361746" cy="966078"/>
      </dsp:txXfrm>
    </dsp:sp>
    <dsp:sp modelId="{C9CF0270-4B6E-1D4C-91E4-593D51AFA280}">
      <dsp:nvSpPr>
        <dsp:cNvPr id="0" name=""/>
        <dsp:cNvSpPr/>
      </dsp:nvSpPr>
      <dsp:spPr>
        <a:xfrm rot="6480000">
          <a:off x="5287988" y="2626846"/>
          <a:ext cx="346630"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356050" y="2669617"/>
        <a:ext cx="242641" cy="276664"/>
      </dsp:txXfrm>
    </dsp:sp>
    <dsp:sp modelId="{768F0F32-F184-7946-8DE5-3661B8725865}">
      <dsp:nvSpPr>
        <dsp:cNvPr id="0" name=""/>
        <dsp:cNvSpPr/>
      </dsp:nvSpPr>
      <dsp:spPr>
        <a:xfrm>
          <a:off x="4197784" y="3159577"/>
          <a:ext cx="1886753"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Solar and Wind Power</a:t>
          </a:r>
          <a:endParaRPr lang="en-US" sz="1800" b="1" kern="1200" dirty="0">
            <a:solidFill>
              <a:srgbClr val="000000"/>
            </a:solidFill>
          </a:endParaRPr>
        </a:p>
      </dsp:txBody>
      <dsp:txXfrm>
        <a:off x="4474093" y="3359659"/>
        <a:ext cx="1334135" cy="966078"/>
      </dsp:txXfrm>
    </dsp:sp>
    <dsp:sp modelId="{B910FBEC-0F68-EA4F-9E62-95BA4962DAC9}">
      <dsp:nvSpPr>
        <dsp:cNvPr id="0" name=""/>
        <dsp:cNvSpPr/>
      </dsp:nvSpPr>
      <dsp:spPr>
        <a:xfrm rot="10800000">
          <a:off x="4134030" y="3612145"/>
          <a:ext cx="45052"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47546" y="3704366"/>
        <a:ext cx="31536" cy="276664"/>
      </dsp:txXfrm>
    </dsp:sp>
    <dsp:sp modelId="{B6D55C39-7BE8-5A49-A8DE-8279AF477090}">
      <dsp:nvSpPr>
        <dsp:cNvPr id="0" name=""/>
        <dsp:cNvSpPr/>
      </dsp:nvSpPr>
      <dsp:spPr>
        <a:xfrm>
          <a:off x="2063292" y="3159577"/>
          <a:ext cx="2049486"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Identify Green Building Material</a:t>
          </a:r>
          <a:endParaRPr lang="en-US" sz="1800" b="1" kern="1200" dirty="0">
            <a:solidFill>
              <a:srgbClr val="000000"/>
            </a:solidFill>
          </a:endParaRPr>
        </a:p>
      </dsp:txBody>
      <dsp:txXfrm>
        <a:off x="2363432" y="3359659"/>
        <a:ext cx="1449206" cy="966078"/>
      </dsp:txXfrm>
    </dsp:sp>
    <dsp:sp modelId="{5379EC70-73F8-C04E-88B1-38130E4E3103}">
      <dsp:nvSpPr>
        <dsp:cNvPr id="0" name=""/>
        <dsp:cNvSpPr/>
      </dsp:nvSpPr>
      <dsp:spPr>
        <a:xfrm rot="15120000">
          <a:off x="2600932" y="2644122"/>
          <a:ext cx="345147"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2668702" y="2785581"/>
        <a:ext cx="241603" cy="276664"/>
      </dsp:txXfrm>
    </dsp:sp>
    <dsp:sp modelId="{95BEDBBF-5803-7044-A701-3C9767A6C800}">
      <dsp:nvSpPr>
        <dsp:cNvPr id="0" name=""/>
        <dsp:cNvSpPr/>
      </dsp:nvSpPr>
      <dsp:spPr>
        <a:xfrm>
          <a:off x="1491088" y="1206939"/>
          <a:ext cx="1924994"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Back-up Generators</a:t>
          </a:r>
          <a:endParaRPr lang="en-US" sz="1800" b="1" kern="1200" dirty="0">
            <a:solidFill>
              <a:srgbClr val="000000"/>
            </a:solidFill>
          </a:endParaRPr>
        </a:p>
      </dsp:txBody>
      <dsp:txXfrm>
        <a:off x="1772997" y="1407021"/>
        <a:ext cx="1361176" cy="966078"/>
      </dsp:txXfrm>
    </dsp:sp>
    <dsp:sp modelId="{4C7EF600-3021-2846-AA62-C3F2232FB97C}">
      <dsp:nvSpPr>
        <dsp:cNvPr id="0" name=""/>
        <dsp:cNvSpPr/>
      </dsp:nvSpPr>
      <dsp:spPr>
        <a:xfrm rot="19440000">
          <a:off x="3173539" y="1064819"/>
          <a:ext cx="197126" cy="461106"/>
        </a:xfrm>
        <a:prstGeom prst="rightArrow">
          <a:avLst>
            <a:gd name="adj1" fmla="val 6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3179186" y="1174420"/>
        <a:ext cx="137988" cy="276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6E7A3-7FBA-FB4D-BD83-F8CACB80DAB4}">
      <dsp:nvSpPr>
        <dsp:cNvPr id="0" name=""/>
        <dsp:cNvSpPr/>
      </dsp:nvSpPr>
      <dsp:spPr>
        <a:xfrm>
          <a:off x="3431678" y="143"/>
          <a:ext cx="1366242" cy="1366242"/>
        </a:xfrm>
        <a:prstGeom prst="ellipse">
          <a:avLst/>
        </a:prstGeom>
        <a:gradFill rotWithShape="0">
          <a:gsLst>
            <a:gs pos="0">
              <a:schemeClr val="accent2">
                <a:shade val="80000"/>
                <a:hueOff val="0"/>
                <a:satOff val="0"/>
                <a:lumOff val="0"/>
                <a:alphaOff val="0"/>
                <a:tint val="100000"/>
                <a:shade val="100000"/>
                <a:satMod val="130000"/>
              </a:schemeClr>
            </a:gs>
            <a:gs pos="100000">
              <a:schemeClr val="accent2">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General Manager</a:t>
          </a:r>
          <a:endParaRPr lang="en-US" sz="1600" b="1" kern="1200" dirty="0">
            <a:solidFill>
              <a:srgbClr val="000000"/>
            </a:solidFill>
          </a:endParaRPr>
        </a:p>
      </dsp:txBody>
      <dsp:txXfrm>
        <a:off x="3631760" y="200225"/>
        <a:ext cx="966078" cy="966078"/>
      </dsp:txXfrm>
    </dsp:sp>
    <dsp:sp modelId="{FF187DC9-8455-9A42-B2F1-751498721FD1}">
      <dsp:nvSpPr>
        <dsp:cNvPr id="0" name=""/>
        <dsp:cNvSpPr/>
      </dsp:nvSpPr>
      <dsp:spPr>
        <a:xfrm rot="2160000">
          <a:off x="4754947" y="1050053"/>
          <a:ext cx="364047" cy="461106"/>
        </a:xfrm>
        <a:prstGeom prst="rightArrow">
          <a:avLst>
            <a:gd name="adj1" fmla="val 60000"/>
            <a:gd name="adj2" fmla="val 50000"/>
          </a:avLst>
        </a:prstGeom>
        <a:gradFill rotWithShape="0">
          <a:gsLst>
            <a:gs pos="0">
              <a:schemeClr val="accent2">
                <a:shade val="90000"/>
                <a:hueOff val="0"/>
                <a:satOff val="0"/>
                <a:lumOff val="0"/>
                <a:alphaOff val="0"/>
                <a:tint val="100000"/>
                <a:shade val="100000"/>
                <a:satMod val="130000"/>
              </a:schemeClr>
            </a:gs>
            <a:gs pos="100000">
              <a:schemeClr val="accent2">
                <a:shade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765376" y="1110177"/>
        <a:ext cx="254833" cy="276664"/>
      </dsp:txXfrm>
    </dsp:sp>
    <dsp:sp modelId="{92C29127-FA18-8646-80E4-E0E8FA2CF265}">
      <dsp:nvSpPr>
        <dsp:cNvPr id="0" name=""/>
        <dsp:cNvSpPr/>
      </dsp:nvSpPr>
      <dsp:spPr>
        <a:xfrm>
          <a:off x="5092691" y="1206939"/>
          <a:ext cx="1366242" cy="1366242"/>
        </a:xfrm>
        <a:prstGeom prst="ellipse">
          <a:avLst/>
        </a:prstGeom>
        <a:gradFill rotWithShape="0">
          <a:gsLst>
            <a:gs pos="0">
              <a:schemeClr val="accent2">
                <a:shade val="80000"/>
                <a:hueOff val="-8968"/>
                <a:satOff val="-1006"/>
                <a:lumOff val="6420"/>
                <a:alphaOff val="0"/>
                <a:tint val="100000"/>
                <a:shade val="100000"/>
                <a:satMod val="130000"/>
              </a:schemeClr>
            </a:gs>
            <a:gs pos="100000">
              <a:schemeClr val="accent2">
                <a:shade val="80000"/>
                <a:hueOff val="-8968"/>
                <a:satOff val="-1006"/>
                <a:lumOff val="642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Project Manager</a:t>
          </a:r>
          <a:endParaRPr lang="en-US" sz="1600" b="1" kern="1200" dirty="0">
            <a:solidFill>
              <a:srgbClr val="000000"/>
            </a:solidFill>
          </a:endParaRPr>
        </a:p>
      </dsp:txBody>
      <dsp:txXfrm>
        <a:off x="5292773" y="1407021"/>
        <a:ext cx="966078" cy="966078"/>
      </dsp:txXfrm>
    </dsp:sp>
    <dsp:sp modelId="{BDCDFB2B-9970-6141-B307-DD14DB67890C}">
      <dsp:nvSpPr>
        <dsp:cNvPr id="0" name=""/>
        <dsp:cNvSpPr/>
      </dsp:nvSpPr>
      <dsp:spPr>
        <a:xfrm rot="6480000">
          <a:off x="5279747" y="2626027"/>
          <a:ext cx="364047" cy="461106"/>
        </a:xfrm>
        <a:prstGeom prst="rightArrow">
          <a:avLst>
            <a:gd name="adj1" fmla="val 60000"/>
            <a:gd name="adj2" fmla="val 50000"/>
          </a:avLst>
        </a:prstGeom>
        <a:gradFill rotWithShape="0">
          <a:gsLst>
            <a:gs pos="0">
              <a:schemeClr val="accent2">
                <a:shade val="90000"/>
                <a:hueOff val="-8963"/>
                <a:satOff val="-1052"/>
                <a:lumOff val="5753"/>
                <a:alphaOff val="0"/>
                <a:tint val="100000"/>
                <a:shade val="100000"/>
                <a:satMod val="130000"/>
              </a:schemeClr>
            </a:gs>
            <a:gs pos="100000">
              <a:schemeClr val="accent2">
                <a:shade val="90000"/>
                <a:hueOff val="-8963"/>
                <a:satOff val="-1052"/>
                <a:lumOff val="575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351228" y="2666314"/>
        <a:ext cx="254833" cy="276664"/>
      </dsp:txXfrm>
    </dsp:sp>
    <dsp:sp modelId="{200E6DAE-CBD0-8049-9955-073B010EC722}">
      <dsp:nvSpPr>
        <dsp:cNvPr id="0" name=""/>
        <dsp:cNvSpPr/>
      </dsp:nvSpPr>
      <dsp:spPr>
        <a:xfrm>
          <a:off x="4458241" y="3159577"/>
          <a:ext cx="1366242" cy="1366242"/>
        </a:xfrm>
        <a:prstGeom prst="ellipse">
          <a:avLst/>
        </a:prstGeom>
        <a:gradFill rotWithShape="0">
          <a:gsLst>
            <a:gs pos="0">
              <a:schemeClr val="accent2">
                <a:shade val="80000"/>
                <a:hueOff val="-17936"/>
                <a:satOff val="-2012"/>
                <a:lumOff val="12840"/>
                <a:alphaOff val="0"/>
                <a:tint val="100000"/>
                <a:shade val="100000"/>
                <a:satMod val="130000"/>
              </a:schemeClr>
            </a:gs>
            <a:gs pos="100000">
              <a:schemeClr val="accent2">
                <a:shade val="80000"/>
                <a:hueOff val="-17936"/>
                <a:satOff val="-2012"/>
                <a:lumOff val="1284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Supervisor</a:t>
          </a:r>
          <a:endParaRPr lang="en-US" sz="1600" b="1" kern="1200" dirty="0">
            <a:solidFill>
              <a:srgbClr val="000000"/>
            </a:solidFill>
          </a:endParaRPr>
        </a:p>
      </dsp:txBody>
      <dsp:txXfrm>
        <a:off x="4658323" y="3359659"/>
        <a:ext cx="966078" cy="966078"/>
      </dsp:txXfrm>
    </dsp:sp>
    <dsp:sp modelId="{4F724D2D-58A5-C84D-9AC4-1637102F5D4F}">
      <dsp:nvSpPr>
        <dsp:cNvPr id="0" name=""/>
        <dsp:cNvSpPr/>
      </dsp:nvSpPr>
      <dsp:spPr>
        <a:xfrm rot="10800000">
          <a:off x="3943079" y="3612145"/>
          <a:ext cx="364047" cy="461106"/>
        </a:xfrm>
        <a:prstGeom prst="rightArrow">
          <a:avLst>
            <a:gd name="adj1" fmla="val 60000"/>
            <a:gd name="adj2" fmla="val 50000"/>
          </a:avLst>
        </a:prstGeom>
        <a:gradFill rotWithShape="0">
          <a:gsLst>
            <a:gs pos="0">
              <a:schemeClr val="accent2">
                <a:shade val="90000"/>
                <a:hueOff val="-17925"/>
                <a:satOff val="-2104"/>
                <a:lumOff val="11505"/>
                <a:alphaOff val="0"/>
                <a:tint val="100000"/>
                <a:shade val="100000"/>
                <a:satMod val="130000"/>
              </a:schemeClr>
            </a:gs>
            <a:gs pos="100000">
              <a:schemeClr val="accent2">
                <a:shade val="90000"/>
                <a:hueOff val="-17925"/>
                <a:satOff val="-2104"/>
                <a:lumOff val="1150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052293" y="3704366"/>
        <a:ext cx="254833" cy="276664"/>
      </dsp:txXfrm>
    </dsp:sp>
    <dsp:sp modelId="{A2BDCF96-D109-B945-9A6C-A0D92FF5D128}">
      <dsp:nvSpPr>
        <dsp:cNvPr id="0" name=""/>
        <dsp:cNvSpPr/>
      </dsp:nvSpPr>
      <dsp:spPr>
        <a:xfrm>
          <a:off x="2405116" y="3159577"/>
          <a:ext cx="1366242" cy="1366242"/>
        </a:xfrm>
        <a:prstGeom prst="ellipse">
          <a:avLst/>
        </a:prstGeom>
        <a:gradFill rotWithShape="0">
          <a:gsLst>
            <a:gs pos="0">
              <a:schemeClr val="accent2">
                <a:shade val="80000"/>
                <a:hueOff val="-26904"/>
                <a:satOff val="-3018"/>
                <a:lumOff val="19260"/>
                <a:alphaOff val="0"/>
                <a:tint val="100000"/>
                <a:shade val="100000"/>
                <a:satMod val="130000"/>
              </a:schemeClr>
            </a:gs>
            <a:gs pos="100000">
              <a:schemeClr val="accent2">
                <a:shade val="80000"/>
                <a:hueOff val="-26904"/>
                <a:satOff val="-3018"/>
                <a:lumOff val="1926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Advisor</a:t>
          </a:r>
          <a:endParaRPr lang="en-US" sz="1600" b="1" kern="1200" dirty="0">
            <a:solidFill>
              <a:srgbClr val="000000"/>
            </a:solidFill>
          </a:endParaRPr>
        </a:p>
      </dsp:txBody>
      <dsp:txXfrm>
        <a:off x="2605198" y="3359659"/>
        <a:ext cx="966078" cy="966078"/>
      </dsp:txXfrm>
    </dsp:sp>
    <dsp:sp modelId="{69AA1599-482A-0F48-AA88-F0EBCED7CF97}">
      <dsp:nvSpPr>
        <dsp:cNvPr id="0" name=""/>
        <dsp:cNvSpPr/>
      </dsp:nvSpPr>
      <dsp:spPr>
        <a:xfrm rot="15120000">
          <a:off x="2592172" y="2645625"/>
          <a:ext cx="364047" cy="461106"/>
        </a:xfrm>
        <a:prstGeom prst="rightArrow">
          <a:avLst>
            <a:gd name="adj1" fmla="val 60000"/>
            <a:gd name="adj2" fmla="val 50000"/>
          </a:avLst>
        </a:prstGeom>
        <a:gradFill rotWithShape="0">
          <a:gsLst>
            <a:gs pos="0">
              <a:schemeClr val="accent2">
                <a:shade val="90000"/>
                <a:hueOff val="-26888"/>
                <a:satOff val="-3155"/>
                <a:lumOff val="17258"/>
                <a:alphaOff val="0"/>
                <a:tint val="100000"/>
                <a:shade val="100000"/>
                <a:satMod val="130000"/>
              </a:schemeClr>
            </a:gs>
            <a:gs pos="100000">
              <a:schemeClr val="accent2">
                <a:shade val="90000"/>
                <a:hueOff val="-26888"/>
                <a:satOff val="-3155"/>
                <a:lumOff val="172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663653" y="2789780"/>
        <a:ext cx="254833" cy="276664"/>
      </dsp:txXfrm>
    </dsp:sp>
    <dsp:sp modelId="{B6E91B5D-FF57-2C41-820A-2AD5D4F535EC}">
      <dsp:nvSpPr>
        <dsp:cNvPr id="0" name=""/>
        <dsp:cNvSpPr/>
      </dsp:nvSpPr>
      <dsp:spPr>
        <a:xfrm>
          <a:off x="1770665" y="1206939"/>
          <a:ext cx="1366242" cy="1366242"/>
        </a:xfrm>
        <a:prstGeom prst="ellipse">
          <a:avLst/>
        </a:prstGeom>
        <a:gradFill rotWithShape="0">
          <a:gsLst>
            <a:gs pos="0">
              <a:schemeClr val="accent2">
                <a:shade val="80000"/>
                <a:hueOff val="-35872"/>
                <a:satOff val="-4024"/>
                <a:lumOff val="25680"/>
                <a:alphaOff val="0"/>
                <a:tint val="100000"/>
                <a:shade val="100000"/>
                <a:satMod val="130000"/>
              </a:schemeClr>
            </a:gs>
            <a:gs pos="100000">
              <a:schemeClr val="accent2">
                <a:shade val="80000"/>
                <a:hueOff val="-35872"/>
                <a:satOff val="-4024"/>
                <a:lumOff val="2568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Project Director</a:t>
          </a:r>
          <a:endParaRPr lang="en-US" sz="1600" b="1" kern="1200" dirty="0">
            <a:solidFill>
              <a:srgbClr val="000000"/>
            </a:solidFill>
          </a:endParaRPr>
        </a:p>
      </dsp:txBody>
      <dsp:txXfrm>
        <a:off x="1970747" y="1407021"/>
        <a:ext cx="966078" cy="966078"/>
      </dsp:txXfrm>
    </dsp:sp>
    <dsp:sp modelId="{44A55F50-7FAF-3546-9348-419249EF06E5}">
      <dsp:nvSpPr>
        <dsp:cNvPr id="0" name=""/>
        <dsp:cNvSpPr/>
      </dsp:nvSpPr>
      <dsp:spPr>
        <a:xfrm rot="19440000">
          <a:off x="3093934" y="1062165"/>
          <a:ext cx="364047" cy="461106"/>
        </a:xfrm>
        <a:prstGeom prst="rightArrow">
          <a:avLst>
            <a:gd name="adj1" fmla="val 60000"/>
            <a:gd name="adj2" fmla="val 50000"/>
          </a:avLst>
        </a:prstGeom>
        <a:solidFill>
          <a:schemeClr val="bg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104363" y="1186483"/>
        <a:ext cx="254833" cy="2766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9C783-AAFD-5A4D-8959-47CCDFE01350}">
      <dsp:nvSpPr>
        <dsp:cNvPr id="0" name=""/>
        <dsp:cNvSpPr/>
      </dsp:nvSpPr>
      <dsp:spPr>
        <a:xfrm>
          <a:off x="3431678" y="101736"/>
          <a:ext cx="1366242"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Architect/Interior design</a:t>
          </a:r>
          <a:endParaRPr lang="en-US" sz="1600" kern="1200" dirty="0"/>
        </a:p>
      </dsp:txBody>
      <dsp:txXfrm>
        <a:off x="3631760" y="301818"/>
        <a:ext cx="966078" cy="966078"/>
      </dsp:txXfrm>
    </dsp:sp>
    <dsp:sp modelId="{5A2CD1D2-8F10-1D49-B8C5-550920A2E723}">
      <dsp:nvSpPr>
        <dsp:cNvPr id="0" name=""/>
        <dsp:cNvSpPr/>
      </dsp:nvSpPr>
      <dsp:spPr>
        <a:xfrm rot="2018338">
          <a:off x="4770804" y="1101680"/>
          <a:ext cx="333296"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779176" y="1166206"/>
        <a:ext cx="233307" cy="276664"/>
      </dsp:txXfrm>
    </dsp:sp>
    <dsp:sp modelId="{58DDF8C4-1C50-5748-BB06-AEFFAF03B745}">
      <dsp:nvSpPr>
        <dsp:cNvPr id="0" name=""/>
        <dsp:cNvSpPr/>
      </dsp:nvSpPr>
      <dsp:spPr>
        <a:xfrm>
          <a:off x="5092691" y="1206939"/>
          <a:ext cx="1366242"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Renewable energy experts </a:t>
          </a:r>
          <a:endParaRPr lang="en-US" sz="1600" kern="1200" dirty="0"/>
        </a:p>
      </dsp:txBody>
      <dsp:txXfrm>
        <a:off x="5292773" y="1407021"/>
        <a:ext cx="966078" cy="966078"/>
      </dsp:txXfrm>
    </dsp:sp>
    <dsp:sp modelId="{CF1D8AD1-30F4-0040-8EEF-27A75F22C01E}">
      <dsp:nvSpPr>
        <dsp:cNvPr id="0" name=""/>
        <dsp:cNvSpPr/>
      </dsp:nvSpPr>
      <dsp:spPr>
        <a:xfrm rot="6480000">
          <a:off x="5279747" y="2626027"/>
          <a:ext cx="364047"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351228" y="2666314"/>
        <a:ext cx="254833" cy="276664"/>
      </dsp:txXfrm>
    </dsp:sp>
    <dsp:sp modelId="{EE8C158F-31F7-D44B-8DC2-E867FC35654A}">
      <dsp:nvSpPr>
        <dsp:cNvPr id="0" name=""/>
        <dsp:cNvSpPr/>
      </dsp:nvSpPr>
      <dsp:spPr>
        <a:xfrm>
          <a:off x="4458241" y="3159577"/>
          <a:ext cx="1366242"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Marketing/Graphic design</a:t>
          </a:r>
          <a:endParaRPr lang="en-US" sz="1600" kern="1200" dirty="0"/>
        </a:p>
      </dsp:txBody>
      <dsp:txXfrm>
        <a:off x="4658323" y="3359659"/>
        <a:ext cx="966078" cy="966078"/>
      </dsp:txXfrm>
    </dsp:sp>
    <dsp:sp modelId="{5E3F9F81-89FC-4D47-B231-D03F3324431D}">
      <dsp:nvSpPr>
        <dsp:cNvPr id="0" name=""/>
        <dsp:cNvSpPr/>
      </dsp:nvSpPr>
      <dsp:spPr>
        <a:xfrm rot="10800000">
          <a:off x="3943079" y="3612145"/>
          <a:ext cx="364047"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052293" y="3704366"/>
        <a:ext cx="254833" cy="276664"/>
      </dsp:txXfrm>
    </dsp:sp>
    <dsp:sp modelId="{7607A36D-62A9-7242-8782-AF95577B9AA5}">
      <dsp:nvSpPr>
        <dsp:cNvPr id="0" name=""/>
        <dsp:cNvSpPr/>
      </dsp:nvSpPr>
      <dsp:spPr>
        <a:xfrm>
          <a:off x="2405116" y="3159577"/>
          <a:ext cx="1366242"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Container home expert</a:t>
          </a:r>
          <a:endParaRPr lang="en-US" sz="1600" kern="1200" dirty="0"/>
        </a:p>
      </dsp:txBody>
      <dsp:txXfrm>
        <a:off x="2605198" y="3359659"/>
        <a:ext cx="966078" cy="966078"/>
      </dsp:txXfrm>
    </dsp:sp>
    <dsp:sp modelId="{9CF6E1D9-56E0-B341-A631-1AA7D052589D}">
      <dsp:nvSpPr>
        <dsp:cNvPr id="0" name=""/>
        <dsp:cNvSpPr/>
      </dsp:nvSpPr>
      <dsp:spPr>
        <a:xfrm rot="15120000">
          <a:off x="2592172" y="2645625"/>
          <a:ext cx="364047"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663653" y="2789780"/>
        <a:ext cx="254833" cy="276664"/>
      </dsp:txXfrm>
    </dsp:sp>
    <dsp:sp modelId="{6EA65E5C-DD3E-9743-962B-2C78F80BF5B5}">
      <dsp:nvSpPr>
        <dsp:cNvPr id="0" name=""/>
        <dsp:cNvSpPr/>
      </dsp:nvSpPr>
      <dsp:spPr>
        <a:xfrm>
          <a:off x="1770665" y="1206939"/>
          <a:ext cx="1366242" cy="1366242"/>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Investors/New project expert</a:t>
          </a:r>
          <a:endParaRPr lang="en-US" sz="1600" kern="1200" dirty="0"/>
        </a:p>
      </dsp:txBody>
      <dsp:txXfrm>
        <a:off x="1970747" y="1407021"/>
        <a:ext cx="966078" cy="966078"/>
      </dsp:txXfrm>
    </dsp:sp>
    <dsp:sp modelId="{3673688E-413A-3D4C-9141-31D34FA89835}">
      <dsp:nvSpPr>
        <dsp:cNvPr id="0" name=""/>
        <dsp:cNvSpPr/>
      </dsp:nvSpPr>
      <dsp:spPr>
        <a:xfrm rot="19581662">
          <a:off x="3109791" y="1112131"/>
          <a:ext cx="333296" cy="461106"/>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118163" y="1232047"/>
        <a:ext cx="233307" cy="2766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0FAE1-456A-BE4D-9219-DDF4E01B08B2}">
      <dsp:nvSpPr>
        <dsp:cNvPr id="0" name=""/>
        <dsp:cNvSpPr/>
      </dsp:nvSpPr>
      <dsp:spPr>
        <a:xfrm>
          <a:off x="3087249" y="143"/>
          <a:ext cx="1968126" cy="136624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Homes</a:t>
          </a:r>
          <a:endParaRPr lang="en-US" sz="1800" b="1" kern="1200" dirty="0">
            <a:solidFill>
              <a:srgbClr val="000000"/>
            </a:solidFill>
          </a:endParaRPr>
        </a:p>
      </dsp:txBody>
      <dsp:txXfrm>
        <a:off x="3375474" y="200225"/>
        <a:ext cx="1391676" cy="966078"/>
      </dsp:txXfrm>
    </dsp:sp>
    <dsp:sp modelId="{3708C6E4-02E3-9D44-90A1-3B8B87140FF4}">
      <dsp:nvSpPr>
        <dsp:cNvPr id="0" name=""/>
        <dsp:cNvSpPr/>
      </dsp:nvSpPr>
      <dsp:spPr>
        <a:xfrm rot="2160000">
          <a:off x="4793185" y="1040758"/>
          <a:ext cx="175010" cy="461106"/>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798199" y="1117549"/>
        <a:ext cx="122507" cy="276664"/>
      </dsp:txXfrm>
    </dsp:sp>
    <dsp:sp modelId="{9E69FB7C-05D7-2D47-B2A6-9461A273ACE9}">
      <dsp:nvSpPr>
        <dsp:cNvPr id="0" name=""/>
        <dsp:cNvSpPr/>
      </dsp:nvSpPr>
      <dsp:spPr>
        <a:xfrm>
          <a:off x="4634748" y="1206939"/>
          <a:ext cx="2195154" cy="136624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Retreat &amp; Spa</a:t>
          </a:r>
          <a:endParaRPr lang="en-US" sz="1800" b="1" kern="1200" dirty="0">
            <a:solidFill>
              <a:srgbClr val="000000"/>
            </a:solidFill>
          </a:endParaRPr>
        </a:p>
      </dsp:txBody>
      <dsp:txXfrm>
        <a:off x="4956221" y="1407021"/>
        <a:ext cx="1552208" cy="966078"/>
      </dsp:txXfrm>
    </dsp:sp>
    <dsp:sp modelId="{CFF52A28-22CB-6D44-8728-41B9F1C63B5E}">
      <dsp:nvSpPr>
        <dsp:cNvPr id="0" name=""/>
        <dsp:cNvSpPr/>
      </dsp:nvSpPr>
      <dsp:spPr>
        <a:xfrm rot="6480000">
          <a:off x="5247661" y="2626049"/>
          <a:ext cx="341230" cy="461106"/>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314662" y="2669591"/>
        <a:ext cx="238861" cy="276664"/>
      </dsp:txXfrm>
    </dsp:sp>
    <dsp:sp modelId="{65A1E718-4B98-9B40-AE07-5DCF52A64365}">
      <dsp:nvSpPr>
        <dsp:cNvPr id="0" name=""/>
        <dsp:cNvSpPr/>
      </dsp:nvSpPr>
      <dsp:spPr>
        <a:xfrm>
          <a:off x="3947471" y="3159577"/>
          <a:ext cx="2300806" cy="136624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Shops &amp; Restaurants</a:t>
          </a:r>
          <a:endParaRPr lang="en-US" sz="1800" b="1" kern="1200" dirty="0">
            <a:solidFill>
              <a:srgbClr val="000000"/>
            </a:solidFill>
          </a:endParaRPr>
        </a:p>
      </dsp:txBody>
      <dsp:txXfrm>
        <a:off x="4284416" y="3359659"/>
        <a:ext cx="1626916" cy="966078"/>
      </dsp:txXfrm>
    </dsp:sp>
    <dsp:sp modelId="{A1260BF2-3707-A748-963D-D00113747434}">
      <dsp:nvSpPr>
        <dsp:cNvPr id="0" name=""/>
        <dsp:cNvSpPr/>
      </dsp:nvSpPr>
      <dsp:spPr>
        <a:xfrm>
          <a:off x="3977406" y="3612145"/>
          <a:ext cx="72115" cy="461106"/>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977406" y="3704366"/>
        <a:ext cx="50481" cy="276664"/>
      </dsp:txXfrm>
    </dsp:sp>
    <dsp:sp modelId="{6E8A3558-3062-8A4A-A78F-C28D14C9B553}">
      <dsp:nvSpPr>
        <dsp:cNvPr id="0" name=""/>
        <dsp:cNvSpPr/>
      </dsp:nvSpPr>
      <dsp:spPr>
        <a:xfrm>
          <a:off x="2005961" y="3159577"/>
          <a:ext cx="2077576" cy="1366242"/>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Services</a:t>
          </a:r>
          <a:endParaRPr lang="en-US" sz="1800" b="1" kern="1200" dirty="0">
            <a:solidFill>
              <a:srgbClr val="000000"/>
            </a:solidFill>
          </a:endParaRPr>
        </a:p>
      </dsp:txBody>
      <dsp:txXfrm>
        <a:off x="2310215" y="3359659"/>
        <a:ext cx="1469068" cy="966078"/>
      </dsp:txXfrm>
    </dsp:sp>
    <dsp:sp modelId="{8C2511BA-B7DA-FF47-89F8-AB5EEA9E867E}">
      <dsp:nvSpPr>
        <dsp:cNvPr id="0" name=""/>
        <dsp:cNvSpPr/>
      </dsp:nvSpPr>
      <dsp:spPr>
        <a:xfrm rot="15120000">
          <a:off x="2558375" y="2644675"/>
          <a:ext cx="344049" cy="461106"/>
        </a:xfrm>
        <a:prstGeom prst="rightArrow">
          <a:avLst>
            <a:gd name="adj1" fmla="val 60000"/>
            <a:gd name="adj2" fmla="val 5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625930" y="2785978"/>
        <a:ext cx="240834" cy="276664"/>
      </dsp:txXfrm>
    </dsp:sp>
    <dsp:sp modelId="{9AC56EBD-A1AD-CC41-9A14-C7A13E121CD0}">
      <dsp:nvSpPr>
        <dsp:cNvPr id="0" name=""/>
        <dsp:cNvSpPr/>
      </dsp:nvSpPr>
      <dsp:spPr>
        <a:xfrm>
          <a:off x="1399696" y="1206939"/>
          <a:ext cx="2021205" cy="1366242"/>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Hotel</a:t>
          </a:r>
          <a:endParaRPr lang="en-US" sz="1800" b="1" kern="1200" dirty="0">
            <a:solidFill>
              <a:srgbClr val="000000"/>
            </a:solidFill>
          </a:endParaRPr>
        </a:p>
      </dsp:txBody>
      <dsp:txXfrm>
        <a:off x="1695695" y="1407021"/>
        <a:ext cx="1429207" cy="966078"/>
      </dsp:txXfrm>
    </dsp:sp>
    <dsp:sp modelId="{3556CF64-2061-F047-A624-6F32BFFD9B48}">
      <dsp:nvSpPr>
        <dsp:cNvPr id="0" name=""/>
        <dsp:cNvSpPr/>
      </dsp:nvSpPr>
      <dsp:spPr>
        <a:xfrm rot="19440000">
          <a:off x="3144781" y="1056188"/>
          <a:ext cx="191830" cy="461106"/>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150276" y="1165322"/>
        <a:ext cx="134281" cy="276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06BE4-0CAE-1845-8687-36739311820B}">
      <dsp:nvSpPr>
        <dsp:cNvPr id="0" name=""/>
        <dsp:cNvSpPr/>
      </dsp:nvSpPr>
      <dsp:spPr>
        <a:xfrm>
          <a:off x="3097263" y="143"/>
          <a:ext cx="2053912" cy="1366242"/>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Educational Centre</a:t>
          </a:r>
          <a:endParaRPr lang="en-US" sz="1800" b="1" kern="1200" dirty="0">
            <a:solidFill>
              <a:srgbClr val="000000"/>
            </a:solidFill>
          </a:endParaRPr>
        </a:p>
      </dsp:txBody>
      <dsp:txXfrm>
        <a:off x="3398051" y="200225"/>
        <a:ext cx="1452336" cy="966078"/>
      </dsp:txXfrm>
    </dsp:sp>
    <dsp:sp modelId="{C491D13A-EC44-5441-93AE-746914AF356B}">
      <dsp:nvSpPr>
        <dsp:cNvPr id="0" name=""/>
        <dsp:cNvSpPr/>
      </dsp:nvSpPr>
      <dsp:spPr>
        <a:xfrm rot="2160000">
          <a:off x="4866249" y="1065208"/>
          <a:ext cx="202002" cy="461106"/>
        </a:xfrm>
        <a:prstGeom prst="rightArrow">
          <a:avLst>
            <a:gd name="adj1" fmla="val 60000"/>
            <a:gd name="adj2" fmla="val 5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4872036" y="1139619"/>
        <a:ext cx="141401" cy="276664"/>
      </dsp:txXfrm>
    </dsp:sp>
    <dsp:sp modelId="{E0F4E8DD-CCA0-3E4B-8A9F-A8454EC579D5}">
      <dsp:nvSpPr>
        <dsp:cNvPr id="0" name=""/>
        <dsp:cNvSpPr/>
      </dsp:nvSpPr>
      <dsp:spPr>
        <a:xfrm>
          <a:off x="4860813" y="1206939"/>
          <a:ext cx="1848839" cy="1366242"/>
        </a:xfrm>
        <a:prstGeom prst="ellipse">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Health Centre</a:t>
          </a:r>
          <a:endParaRPr lang="en-US" sz="1800" b="1" kern="1200" dirty="0">
            <a:solidFill>
              <a:srgbClr val="000000"/>
            </a:solidFill>
          </a:endParaRPr>
        </a:p>
      </dsp:txBody>
      <dsp:txXfrm>
        <a:off x="5131569" y="1407021"/>
        <a:ext cx="1307327" cy="966078"/>
      </dsp:txXfrm>
    </dsp:sp>
    <dsp:sp modelId="{CEB2CF0D-4B4D-5341-BFFC-14F1294CDC49}">
      <dsp:nvSpPr>
        <dsp:cNvPr id="0" name=""/>
        <dsp:cNvSpPr/>
      </dsp:nvSpPr>
      <dsp:spPr>
        <a:xfrm rot="6480000">
          <a:off x="5297217" y="2626375"/>
          <a:ext cx="347722" cy="461106"/>
        </a:xfrm>
        <a:prstGeom prst="rightArrow">
          <a:avLst>
            <a:gd name="adj1" fmla="val 60000"/>
            <a:gd name="adj2" fmla="val 50000"/>
          </a:avLst>
        </a:prstGeom>
        <a:gradFill rotWithShape="0">
          <a:gsLst>
            <a:gs pos="0">
              <a:schemeClr val="accent2">
                <a:hueOff val="1170380"/>
                <a:satOff val="-1460"/>
                <a:lumOff val="343"/>
                <a:alphaOff val="0"/>
                <a:tint val="100000"/>
                <a:shade val="100000"/>
                <a:satMod val="130000"/>
              </a:schemeClr>
            </a:gs>
            <a:gs pos="100000">
              <a:schemeClr val="accent2">
                <a:hueOff val="1170380"/>
                <a:satOff val="-1460"/>
                <a:lumOff val="34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5365493" y="2668990"/>
        <a:ext cx="243405" cy="276664"/>
      </dsp:txXfrm>
    </dsp:sp>
    <dsp:sp modelId="{4136F53D-72E6-074E-B8FC-9C210FC71BAA}">
      <dsp:nvSpPr>
        <dsp:cNvPr id="0" name=""/>
        <dsp:cNvSpPr/>
      </dsp:nvSpPr>
      <dsp:spPr>
        <a:xfrm>
          <a:off x="4221642" y="3159577"/>
          <a:ext cx="1858280" cy="1366242"/>
        </a:xfrm>
        <a:prstGeom prst="ellipse">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Internet Cafe</a:t>
          </a:r>
          <a:endParaRPr lang="en-US" sz="1800" b="1" kern="1200" dirty="0">
            <a:solidFill>
              <a:srgbClr val="000000"/>
            </a:solidFill>
          </a:endParaRPr>
        </a:p>
      </dsp:txBody>
      <dsp:txXfrm>
        <a:off x="4493781" y="3359659"/>
        <a:ext cx="1314002" cy="966078"/>
      </dsp:txXfrm>
    </dsp:sp>
    <dsp:sp modelId="{EB6466D4-4B35-5B4B-A5EC-43BD48D824CB}">
      <dsp:nvSpPr>
        <dsp:cNvPr id="0" name=""/>
        <dsp:cNvSpPr/>
      </dsp:nvSpPr>
      <dsp:spPr>
        <a:xfrm rot="10800000">
          <a:off x="4042442" y="3612145"/>
          <a:ext cx="126634" cy="461106"/>
        </a:xfrm>
        <a:prstGeom prst="rightArrow">
          <a:avLst>
            <a:gd name="adj1" fmla="val 60000"/>
            <a:gd name="adj2" fmla="val 50000"/>
          </a:avLst>
        </a:prstGeom>
        <a:gradFill rotWithShape="0">
          <a:gsLst>
            <a:gs pos="0">
              <a:schemeClr val="accent2">
                <a:hueOff val="2340760"/>
                <a:satOff val="-2919"/>
                <a:lumOff val="686"/>
                <a:alphaOff val="0"/>
                <a:tint val="100000"/>
                <a:shade val="100000"/>
                <a:satMod val="130000"/>
              </a:schemeClr>
            </a:gs>
            <a:gs pos="100000">
              <a:schemeClr val="accent2">
                <a:hueOff val="2340760"/>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4080432" y="3704366"/>
        <a:ext cx="88644" cy="276664"/>
      </dsp:txXfrm>
    </dsp:sp>
    <dsp:sp modelId="{F1E42726-0482-074B-B217-A7EB83FA0CA7}">
      <dsp:nvSpPr>
        <dsp:cNvPr id="0" name=""/>
        <dsp:cNvSpPr/>
      </dsp:nvSpPr>
      <dsp:spPr>
        <a:xfrm>
          <a:off x="2212606" y="3159577"/>
          <a:ext cx="1770103" cy="1366242"/>
        </a:xfrm>
        <a:prstGeom prst="ellipse">
          <a:avLst/>
        </a:prstGeom>
        <a:gradFill rotWithShape="0">
          <a:gsLst>
            <a:gs pos="0">
              <a:schemeClr val="accent2">
                <a:hueOff val="3511140"/>
                <a:satOff val="-4379"/>
                <a:lumOff val="1030"/>
                <a:alphaOff val="0"/>
                <a:tint val="100000"/>
                <a:shade val="100000"/>
                <a:satMod val="130000"/>
              </a:schemeClr>
            </a:gs>
            <a:gs pos="100000">
              <a:schemeClr val="accent2">
                <a:hueOff val="3511140"/>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smtClean="0">
              <a:solidFill>
                <a:srgbClr val="000000"/>
              </a:solidFill>
            </a:rPr>
            <a:t>EmergenciesHospital</a:t>
          </a:r>
          <a:endParaRPr lang="en-US" sz="1800" b="1" kern="1200" dirty="0">
            <a:solidFill>
              <a:srgbClr val="000000"/>
            </a:solidFill>
          </a:endParaRPr>
        </a:p>
      </dsp:txBody>
      <dsp:txXfrm>
        <a:off x="2471832" y="3359659"/>
        <a:ext cx="1251651" cy="966078"/>
      </dsp:txXfrm>
    </dsp:sp>
    <dsp:sp modelId="{25532727-0AC6-6B4C-B2D7-3259D43C5CCE}">
      <dsp:nvSpPr>
        <dsp:cNvPr id="0" name=""/>
        <dsp:cNvSpPr/>
      </dsp:nvSpPr>
      <dsp:spPr>
        <a:xfrm rot="15120000">
          <a:off x="2609692" y="2646381"/>
          <a:ext cx="348339" cy="461106"/>
        </a:xfrm>
        <a:prstGeom prst="rightArrow">
          <a:avLst>
            <a:gd name="adj1" fmla="val 60000"/>
            <a:gd name="adj2" fmla="val 50000"/>
          </a:avLst>
        </a:prstGeom>
        <a:gradFill rotWithShape="0">
          <a:gsLst>
            <a:gs pos="0">
              <a:schemeClr val="accent2">
                <a:hueOff val="3511140"/>
                <a:satOff val="-4379"/>
                <a:lumOff val="1030"/>
                <a:alphaOff val="0"/>
                <a:tint val="100000"/>
                <a:shade val="100000"/>
                <a:satMod val="130000"/>
              </a:schemeClr>
            </a:gs>
            <a:gs pos="100000">
              <a:schemeClr val="accent2">
                <a:hueOff val="3511140"/>
                <a:satOff val="-4379"/>
                <a:lumOff val="10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rot="10800000">
        <a:off x="2678089" y="2788296"/>
        <a:ext cx="243837" cy="276664"/>
      </dsp:txXfrm>
    </dsp:sp>
    <dsp:sp modelId="{FE7BA03A-FE9A-C44B-A006-81E35248265F}">
      <dsp:nvSpPr>
        <dsp:cNvPr id="0" name=""/>
        <dsp:cNvSpPr/>
      </dsp:nvSpPr>
      <dsp:spPr>
        <a:xfrm>
          <a:off x="1519946" y="1206939"/>
          <a:ext cx="1886520" cy="1366242"/>
        </a:xfrm>
        <a:prstGeom prst="ellipse">
          <a:avLst/>
        </a:prstGeom>
        <a:gradFill rotWithShape="0">
          <a:gsLst>
            <a:gs pos="0">
              <a:schemeClr val="accent2">
                <a:hueOff val="4681520"/>
                <a:satOff val="-5839"/>
                <a:lumOff val="1373"/>
                <a:alphaOff val="0"/>
                <a:tint val="100000"/>
                <a:shade val="100000"/>
                <a:satMod val="130000"/>
              </a:schemeClr>
            </a:gs>
            <a:gs pos="100000">
              <a:schemeClr val="accent2">
                <a:hueOff val="4681520"/>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solidFill>
                <a:srgbClr val="000000"/>
              </a:solidFill>
            </a:rPr>
            <a:t>Social Hub</a:t>
          </a:r>
          <a:endParaRPr lang="en-US" sz="1800" b="1" kern="1200" dirty="0">
            <a:solidFill>
              <a:srgbClr val="000000"/>
            </a:solidFill>
          </a:endParaRPr>
        </a:p>
      </dsp:txBody>
      <dsp:txXfrm>
        <a:off x="1796220" y="1407021"/>
        <a:ext cx="1333972" cy="966078"/>
      </dsp:txXfrm>
    </dsp:sp>
    <dsp:sp modelId="{2AA26766-47EF-0E48-BCE8-9C6D5ED73704}">
      <dsp:nvSpPr>
        <dsp:cNvPr id="0" name=""/>
        <dsp:cNvSpPr/>
      </dsp:nvSpPr>
      <dsp:spPr>
        <a:xfrm rot="19440000">
          <a:off x="3176608" y="1069411"/>
          <a:ext cx="197594" cy="461106"/>
        </a:xfrm>
        <a:prstGeom prst="rightArrow">
          <a:avLst>
            <a:gd name="adj1" fmla="val 60000"/>
            <a:gd name="adj2" fmla="val 50000"/>
          </a:avLst>
        </a:prstGeom>
        <a:no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3182269" y="1179053"/>
        <a:ext cx="138316" cy="2766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CD51A-2A2F-CD4C-A1AE-D0377BB79A26}">
      <dsp:nvSpPr>
        <dsp:cNvPr id="0" name=""/>
        <dsp:cNvSpPr/>
      </dsp:nvSpPr>
      <dsp:spPr>
        <a:xfrm>
          <a:off x="3164803" y="143"/>
          <a:ext cx="1899992" cy="1366242"/>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Decent Homes</a:t>
          </a:r>
          <a:endParaRPr lang="en-US" sz="1800" b="1" kern="1200" dirty="0">
            <a:solidFill>
              <a:srgbClr val="000000"/>
            </a:solidFill>
          </a:endParaRPr>
        </a:p>
      </dsp:txBody>
      <dsp:txXfrm>
        <a:off x="3443050" y="200225"/>
        <a:ext cx="1343498" cy="966078"/>
      </dsp:txXfrm>
    </dsp:sp>
    <dsp:sp modelId="{DFDEAAD9-02B6-5D4A-8A09-C6A6691CC3E9}">
      <dsp:nvSpPr>
        <dsp:cNvPr id="0" name=""/>
        <dsp:cNvSpPr/>
      </dsp:nvSpPr>
      <dsp:spPr>
        <a:xfrm rot="2160000">
          <a:off x="4792634" y="1052573"/>
          <a:ext cx="295609" cy="461106"/>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a:off x="4801102" y="1118731"/>
        <a:ext cx="206926" cy="276664"/>
      </dsp:txXfrm>
    </dsp:sp>
    <dsp:sp modelId="{B7344048-438D-0446-91D0-F39EE47BDA55}">
      <dsp:nvSpPr>
        <dsp:cNvPr id="0" name=""/>
        <dsp:cNvSpPr/>
      </dsp:nvSpPr>
      <dsp:spPr>
        <a:xfrm>
          <a:off x="4825817" y="1206939"/>
          <a:ext cx="1899992" cy="1366242"/>
        </a:xfrm>
        <a:prstGeom prst="ellipse">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Jobs</a:t>
          </a:r>
          <a:endParaRPr lang="en-US" sz="1800" b="1" kern="1200" dirty="0">
            <a:solidFill>
              <a:srgbClr val="000000"/>
            </a:solidFill>
          </a:endParaRPr>
        </a:p>
      </dsp:txBody>
      <dsp:txXfrm>
        <a:off x="5104064" y="1407021"/>
        <a:ext cx="1343498" cy="966078"/>
      </dsp:txXfrm>
    </dsp:sp>
    <dsp:sp modelId="{DF42DBDC-8B46-974A-AAA2-891C02BD1753}">
      <dsp:nvSpPr>
        <dsp:cNvPr id="0" name=""/>
        <dsp:cNvSpPr/>
      </dsp:nvSpPr>
      <dsp:spPr>
        <a:xfrm rot="6480000">
          <a:off x="5220512" y="2626493"/>
          <a:ext cx="482216" cy="461106"/>
        </a:xfrm>
        <a:prstGeom prst="rightArrow">
          <a:avLst>
            <a:gd name="adj1" fmla="val 60000"/>
            <a:gd name="adj2" fmla="val 50000"/>
          </a:avLst>
        </a:prstGeom>
        <a:gradFill rotWithShape="0">
          <a:gsLst>
            <a:gs pos="0">
              <a:schemeClr val="accent3">
                <a:hueOff val="2812566"/>
                <a:satOff val="-4220"/>
                <a:lumOff val="-686"/>
                <a:alphaOff val="0"/>
                <a:tint val="100000"/>
                <a:shade val="100000"/>
                <a:satMod val="130000"/>
              </a:schemeClr>
            </a:gs>
            <a:gs pos="100000">
              <a:schemeClr val="accent3">
                <a:hueOff val="2812566"/>
                <a:satOff val="-4220"/>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5311051" y="2652933"/>
        <a:ext cx="343884" cy="276664"/>
      </dsp:txXfrm>
    </dsp:sp>
    <dsp:sp modelId="{3C542AEE-D130-2743-A1DC-FD5EF5AED400}">
      <dsp:nvSpPr>
        <dsp:cNvPr id="0" name=""/>
        <dsp:cNvSpPr/>
      </dsp:nvSpPr>
      <dsp:spPr>
        <a:xfrm>
          <a:off x="4191366" y="3159577"/>
          <a:ext cx="1899992" cy="1366242"/>
        </a:xfrm>
        <a:prstGeom prst="ellipse">
          <a:avLst/>
        </a:prstGeom>
        <a:gradFill rotWithShape="0">
          <a:gsLst>
            <a:gs pos="0">
              <a:schemeClr val="accent3">
                <a:hueOff val="5625133"/>
                <a:satOff val="-8440"/>
                <a:lumOff val="-1373"/>
                <a:alphaOff val="0"/>
                <a:tint val="100000"/>
                <a:shade val="100000"/>
                <a:satMod val="130000"/>
              </a:schemeClr>
            </a:gs>
            <a:gs pos="100000">
              <a:schemeClr val="accent3">
                <a:hueOff val="5625133"/>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Training &amp; Social Activities</a:t>
          </a:r>
          <a:endParaRPr lang="en-US" sz="1800" b="1" kern="1200" dirty="0">
            <a:solidFill>
              <a:srgbClr val="000000"/>
            </a:solidFill>
          </a:endParaRPr>
        </a:p>
      </dsp:txBody>
      <dsp:txXfrm>
        <a:off x="4469613" y="3359659"/>
        <a:ext cx="1343498" cy="966078"/>
      </dsp:txXfrm>
    </dsp:sp>
    <dsp:sp modelId="{8937D79F-4428-094C-82F5-236952AE5264}">
      <dsp:nvSpPr>
        <dsp:cNvPr id="0" name=""/>
        <dsp:cNvSpPr/>
      </dsp:nvSpPr>
      <dsp:spPr>
        <a:xfrm rot="10800000">
          <a:off x="4060663" y="3612145"/>
          <a:ext cx="112867" cy="461106"/>
        </a:xfrm>
        <a:prstGeom prst="rightArrow">
          <a:avLst>
            <a:gd name="adj1" fmla="val 60000"/>
            <a:gd name="adj2" fmla="val 50000"/>
          </a:avLst>
        </a:prstGeom>
        <a:gradFill rotWithShape="0">
          <a:gsLst>
            <a:gs pos="0">
              <a:schemeClr val="accent3">
                <a:hueOff val="5625133"/>
                <a:satOff val="-8440"/>
                <a:lumOff val="-1373"/>
                <a:alphaOff val="0"/>
                <a:tint val="100000"/>
                <a:shade val="100000"/>
                <a:satMod val="130000"/>
              </a:schemeClr>
            </a:gs>
            <a:gs pos="100000">
              <a:schemeClr val="accent3">
                <a:hueOff val="5625133"/>
                <a:satOff val="-8440"/>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4094523" y="3704366"/>
        <a:ext cx="79007" cy="276664"/>
      </dsp:txXfrm>
    </dsp:sp>
    <dsp:sp modelId="{B188AEFB-73FC-F042-B54A-630927FBFC0B}">
      <dsp:nvSpPr>
        <dsp:cNvPr id="0" name=""/>
        <dsp:cNvSpPr/>
      </dsp:nvSpPr>
      <dsp:spPr>
        <a:xfrm>
          <a:off x="2138241" y="3159577"/>
          <a:ext cx="1899992" cy="1366242"/>
        </a:xfrm>
        <a:prstGeom prst="ellipse">
          <a:avLst/>
        </a:prstGeom>
        <a:gradFill rotWithShape="0">
          <a:gsLst>
            <a:gs pos="0">
              <a:schemeClr val="accent3">
                <a:hueOff val="8437700"/>
                <a:satOff val="-12660"/>
                <a:lumOff val="-2059"/>
                <a:alphaOff val="0"/>
                <a:tint val="100000"/>
                <a:shade val="100000"/>
                <a:satMod val="130000"/>
              </a:schemeClr>
            </a:gs>
            <a:gs pos="100000">
              <a:schemeClr val="accent3">
                <a:hueOff val="8437700"/>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Agriculture</a:t>
          </a:r>
          <a:endParaRPr lang="en-US" sz="1800" b="1" kern="1200" dirty="0">
            <a:solidFill>
              <a:srgbClr val="000000"/>
            </a:solidFill>
          </a:endParaRPr>
        </a:p>
      </dsp:txBody>
      <dsp:txXfrm>
        <a:off x="2416488" y="3359659"/>
        <a:ext cx="1343498" cy="966078"/>
      </dsp:txXfrm>
    </dsp:sp>
    <dsp:sp modelId="{7FEB119E-83C8-7C4E-8491-1F30E45D4D32}">
      <dsp:nvSpPr>
        <dsp:cNvPr id="0" name=""/>
        <dsp:cNvSpPr/>
      </dsp:nvSpPr>
      <dsp:spPr>
        <a:xfrm rot="15120000">
          <a:off x="2532936" y="2645159"/>
          <a:ext cx="482216" cy="461106"/>
        </a:xfrm>
        <a:prstGeom prst="rightArrow">
          <a:avLst>
            <a:gd name="adj1" fmla="val 60000"/>
            <a:gd name="adj2" fmla="val 50000"/>
          </a:avLst>
        </a:prstGeom>
        <a:gradFill rotWithShape="0">
          <a:gsLst>
            <a:gs pos="0">
              <a:schemeClr val="accent3">
                <a:hueOff val="8437700"/>
                <a:satOff val="-12660"/>
                <a:lumOff val="-2059"/>
                <a:alphaOff val="0"/>
                <a:tint val="100000"/>
                <a:shade val="100000"/>
                <a:satMod val="130000"/>
              </a:schemeClr>
            </a:gs>
            <a:gs pos="100000">
              <a:schemeClr val="accent3">
                <a:hueOff val="8437700"/>
                <a:satOff val="-12660"/>
                <a:lumOff val="-205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2623475" y="2803161"/>
        <a:ext cx="343884" cy="276664"/>
      </dsp:txXfrm>
    </dsp:sp>
    <dsp:sp modelId="{3FF33FAE-A14A-A149-8136-CE7F66569D2A}">
      <dsp:nvSpPr>
        <dsp:cNvPr id="0" name=""/>
        <dsp:cNvSpPr/>
      </dsp:nvSpPr>
      <dsp:spPr>
        <a:xfrm>
          <a:off x="1503790" y="1206939"/>
          <a:ext cx="1899992" cy="1366242"/>
        </a:xfrm>
        <a:prstGeom prst="ellipse">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Business</a:t>
          </a:r>
          <a:endParaRPr lang="en-US" sz="1800" b="1" kern="1200" dirty="0">
            <a:solidFill>
              <a:srgbClr val="000000"/>
            </a:solidFill>
          </a:endParaRPr>
        </a:p>
      </dsp:txBody>
      <dsp:txXfrm>
        <a:off x="1782037" y="1407021"/>
        <a:ext cx="1343498" cy="966078"/>
      </dsp:txXfrm>
    </dsp:sp>
    <dsp:sp modelId="{E3AB7FB3-C3E3-E649-8A11-3EAC79580CA5}">
      <dsp:nvSpPr>
        <dsp:cNvPr id="0" name=""/>
        <dsp:cNvSpPr/>
      </dsp:nvSpPr>
      <dsp:spPr>
        <a:xfrm rot="19440000">
          <a:off x="3131621" y="1059645"/>
          <a:ext cx="295609" cy="461106"/>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a:off x="3140089" y="1177929"/>
        <a:ext cx="206926" cy="2766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CE59B-1823-484E-A063-E0BC433D6BCB}">
      <dsp:nvSpPr>
        <dsp:cNvPr id="0" name=""/>
        <dsp:cNvSpPr/>
      </dsp:nvSpPr>
      <dsp:spPr>
        <a:xfrm>
          <a:off x="3203284" y="143"/>
          <a:ext cx="1823031" cy="136624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Transport</a:t>
          </a:r>
          <a:endParaRPr lang="en-US" sz="1800" b="1" kern="1200" dirty="0">
            <a:solidFill>
              <a:srgbClr val="000000"/>
            </a:solidFill>
          </a:endParaRPr>
        </a:p>
      </dsp:txBody>
      <dsp:txXfrm>
        <a:off x="3470261" y="200225"/>
        <a:ext cx="1289077" cy="966078"/>
      </dsp:txXfrm>
    </dsp:sp>
    <dsp:sp modelId="{0F8CC101-6DAA-2E4B-A26A-41AE86EDF217}">
      <dsp:nvSpPr>
        <dsp:cNvPr id="0" name=""/>
        <dsp:cNvSpPr/>
      </dsp:nvSpPr>
      <dsp:spPr>
        <a:xfrm rot="2160000">
          <a:off x="4786131" y="1052271"/>
          <a:ext cx="307786" cy="461106"/>
        </a:xfrm>
        <a:prstGeom prst="rightArrow">
          <a:avLst>
            <a:gd name="adj1" fmla="val 60000"/>
            <a:gd name="adj2" fmla="val 5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a:off x="4794948" y="1117355"/>
        <a:ext cx="215450" cy="276664"/>
      </dsp:txXfrm>
    </dsp:sp>
    <dsp:sp modelId="{FF0F522F-CD95-8A43-AD8A-186EBC5EA258}">
      <dsp:nvSpPr>
        <dsp:cNvPr id="0" name=""/>
        <dsp:cNvSpPr/>
      </dsp:nvSpPr>
      <dsp:spPr>
        <a:xfrm>
          <a:off x="4864297" y="1206939"/>
          <a:ext cx="1823031" cy="1366242"/>
        </a:xfrm>
        <a:prstGeom prst="ellipse">
          <a:avLst/>
        </a:prstGeom>
        <a:gradFill rotWithShape="0">
          <a:gsLst>
            <a:gs pos="0">
              <a:schemeClr val="accent4">
                <a:hueOff val="-1116193"/>
                <a:satOff val="6725"/>
                <a:lumOff val="539"/>
                <a:alphaOff val="0"/>
                <a:tint val="100000"/>
                <a:shade val="100000"/>
                <a:satMod val="130000"/>
              </a:schemeClr>
            </a:gs>
            <a:gs pos="100000">
              <a:schemeClr val="accent4">
                <a:hueOff val="-1116193"/>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Excursions</a:t>
          </a:r>
          <a:endParaRPr lang="en-US" sz="1800" b="1" kern="1200" dirty="0">
            <a:solidFill>
              <a:srgbClr val="000000"/>
            </a:solidFill>
          </a:endParaRPr>
        </a:p>
      </dsp:txBody>
      <dsp:txXfrm>
        <a:off x="5131274" y="1407021"/>
        <a:ext cx="1289077" cy="966078"/>
      </dsp:txXfrm>
    </dsp:sp>
    <dsp:sp modelId="{13A990B1-953F-A646-85C2-234324FF2D02}">
      <dsp:nvSpPr>
        <dsp:cNvPr id="0" name=""/>
        <dsp:cNvSpPr/>
      </dsp:nvSpPr>
      <dsp:spPr>
        <a:xfrm rot="6480000">
          <a:off x="5229192" y="2626448"/>
          <a:ext cx="464883" cy="461106"/>
        </a:xfrm>
        <a:prstGeom prst="rightArrow">
          <a:avLst>
            <a:gd name="adj1" fmla="val 60000"/>
            <a:gd name="adj2" fmla="val 50000"/>
          </a:avLst>
        </a:prstGeom>
        <a:gradFill rotWithShape="0">
          <a:gsLst>
            <a:gs pos="0">
              <a:schemeClr val="accent4">
                <a:hueOff val="-1116193"/>
                <a:satOff val="6725"/>
                <a:lumOff val="539"/>
                <a:alphaOff val="0"/>
                <a:tint val="100000"/>
                <a:shade val="100000"/>
                <a:satMod val="130000"/>
              </a:schemeClr>
            </a:gs>
            <a:gs pos="100000">
              <a:schemeClr val="accent4">
                <a:hueOff val="-1116193"/>
                <a:satOff val="6725"/>
                <a:lumOff val="53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5319731" y="2652888"/>
        <a:ext cx="326551" cy="276664"/>
      </dsp:txXfrm>
    </dsp:sp>
    <dsp:sp modelId="{5CE108A3-4AED-C147-A78B-0AF98E509BD7}">
      <dsp:nvSpPr>
        <dsp:cNvPr id="0" name=""/>
        <dsp:cNvSpPr/>
      </dsp:nvSpPr>
      <dsp:spPr>
        <a:xfrm>
          <a:off x="4229846" y="3159577"/>
          <a:ext cx="1823031" cy="1366242"/>
        </a:xfrm>
        <a:prstGeom prst="ellipse">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Activity</a:t>
          </a:r>
          <a:endParaRPr lang="en-US" sz="1800" b="1" kern="1200" dirty="0">
            <a:solidFill>
              <a:srgbClr val="000000"/>
            </a:solidFill>
          </a:endParaRPr>
        </a:p>
      </dsp:txBody>
      <dsp:txXfrm>
        <a:off x="4496823" y="3359659"/>
        <a:ext cx="1289077" cy="966078"/>
      </dsp:txXfrm>
    </dsp:sp>
    <dsp:sp modelId="{6B3933FA-D42F-4148-B856-3F3F587A1C32}">
      <dsp:nvSpPr>
        <dsp:cNvPr id="0" name=""/>
        <dsp:cNvSpPr/>
      </dsp:nvSpPr>
      <dsp:spPr>
        <a:xfrm rot="10800000">
          <a:off x="4036890" y="3612145"/>
          <a:ext cx="162722" cy="461106"/>
        </a:xfrm>
        <a:prstGeom prst="rightArrow">
          <a:avLst>
            <a:gd name="adj1" fmla="val 60000"/>
            <a:gd name="adj2" fmla="val 50000"/>
          </a:avLst>
        </a:prstGeom>
        <a:gradFill rotWithShape="0">
          <a:gsLst>
            <a:gs pos="0">
              <a:schemeClr val="accent4">
                <a:hueOff val="-2232386"/>
                <a:satOff val="13449"/>
                <a:lumOff val="1078"/>
                <a:alphaOff val="0"/>
                <a:tint val="100000"/>
                <a:shade val="100000"/>
                <a:satMod val="130000"/>
              </a:schemeClr>
            </a:gs>
            <a:gs pos="100000">
              <a:schemeClr val="accent4">
                <a:hueOff val="-2232386"/>
                <a:satOff val="13449"/>
                <a:lumOff val="107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4085707" y="3704366"/>
        <a:ext cx="113905" cy="276664"/>
      </dsp:txXfrm>
    </dsp:sp>
    <dsp:sp modelId="{98F0AB4B-26AF-6741-9214-06E4550E1AC9}">
      <dsp:nvSpPr>
        <dsp:cNvPr id="0" name=""/>
        <dsp:cNvSpPr/>
      </dsp:nvSpPr>
      <dsp:spPr>
        <a:xfrm>
          <a:off x="2176721" y="3159577"/>
          <a:ext cx="1823031" cy="1366242"/>
        </a:xfrm>
        <a:prstGeom prst="ellipse">
          <a:avLst/>
        </a:prstGeom>
        <a:gradFill rotWithShape="0">
          <a:gsLst>
            <a:gs pos="0">
              <a:schemeClr val="accent4">
                <a:hueOff val="-3348579"/>
                <a:satOff val="20174"/>
                <a:lumOff val="1617"/>
                <a:alphaOff val="0"/>
                <a:tint val="100000"/>
                <a:shade val="100000"/>
                <a:satMod val="130000"/>
              </a:schemeClr>
            </a:gs>
            <a:gs pos="100000">
              <a:schemeClr val="accent4">
                <a:hueOff val="-3348579"/>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Social</a:t>
          </a:r>
          <a:endParaRPr lang="en-US" sz="1800" b="1" kern="1200" dirty="0">
            <a:solidFill>
              <a:srgbClr val="000000"/>
            </a:solidFill>
          </a:endParaRPr>
        </a:p>
      </dsp:txBody>
      <dsp:txXfrm>
        <a:off x="2443698" y="3359659"/>
        <a:ext cx="1289077" cy="966078"/>
      </dsp:txXfrm>
    </dsp:sp>
    <dsp:sp modelId="{0F1F3B01-E40C-7643-A09F-56FDE78BE929}">
      <dsp:nvSpPr>
        <dsp:cNvPr id="0" name=""/>
        <dsp:cNvSpPr/>
      </dsp:nvSpPr>
      <dsp:spPr>
        <a:xfrm rot="15120000">
          <a:off x="2541617" y="2645204"/>
          <a:ext cx="464883" cy="461106"/>
        </a:xfrm>
        <a:prstGeom prst="rightArrow">
          <a:avLst>
            <a:gd name="adj1" fmla="val 60000"/>
            <a:gd name="adj2" fmla="val 50000"/>
          </a:avLst>
        </a:prstGeom>
        <a:gradFill rotWithShape="0">
          <a:gsLst>
            <a:gs pos="0">
              <a:schemeClr val="accent4">
                <a:hueOff val="-3348579"/>
                <a:satOff val="20174"/>
                <a:lumOff val="1617"/>
                <a:alphaOff val="0"/>
                <a:tint val="100000"/>
                <a:shade val="100000"/>
                <a:satMod val="130000"/>
              </a:schemeClr>
            </a:gs>
            <a:gs pos="100000">
              <a:schemeClr val="accent4">
                <a:hueOff val="-3348579"/>
                <a:satOff val="20174"/>
                <a:lumOff val="161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rot="10800000">
        <a:off x="2632156" y="2803206"/>
        <a:ext cx="326551" cy="276664"/>
      </dsp:txXfrm>
    </dsp:sp>
    <dsp:sp modelId="{9EEA6162-1042-3249-B58B-CFE7D196167D}">
      <dsp:nvSpPr>
        <dsp:cNvPr id="0" name=""/>
        <dsp:cNvSpPr/>
      </dsp:nvSpPr>
      <dsp:spPr>
        <a:xfrm>
          <a:off x="1542271" y="1206939"/>
          <a:ext cx="1823031" cy="1366242"/>
        </a:xfrm>
        <a:prstGeom prst="ellipse">
          <a:avLst/>
        </a:prstGeom>
        <a:gradFill rotWithShape="0">
          <a:gsLst>
            <a:gs pos="0">
              <a:schemeClr val="accent4">
                <a:hueOff val="-4464771"/>
                <a:satOff val="26899"/>
                <a:lumOff val="2156"/>
                <a:alphaOff val="0"/>
                <a:tint val="100000"/>
                <a:shade val="100000"/>
                <a:satMod val="130000"/>
              </a:schemeClr>
            </a:gs>
            <a:gs pos="100000">
              <a:schemeClr val="accent4">
                <a:hueOff val="-4464771"/>
                <a:satOff val="26899"/>
                <a:lumOff val="215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000000"/>
              </a:solidFill>
            </a:rPr>
            <a:t>Media</a:t>
          </a:r>
          <a:endParaRPr lang="en-US" sz="1800" b="1" kern="1200" dirty="0">
            <a:solidFill>
              <a:srgbClr val="000000"/>
            </a:solidFill>
          </a:endParaRPr>
        </a:p>
      </dsp:txBody>
      <dsp:txXfrm>
        <a:off x="1809248" y="1407021"/>
        <a:ext cx="1289077" cy="966078"/>
      </dsp:txXfrm>
    </dsp:sp>
    <dsp:sp modelId="{E288E3FA-9EF1-2945-AC30-7F21DB56485F}">
      <dsp:nvSpPr>
        <dsp:cNvPr id="0" name=""/>
        <dsp:cNvSpPr/>
      </dsp:nvSpPr>
      <dsp:spPr>
        <a:xfrm rot="19440000">
          <a:off x="3125118" y="1059946"/>
          <a:ext cx="307786" cy="461106"/>
        </a:xfrm>
        <a:prstGeom prst="rightArrow">
          <a:avLst>
            <a:gd name="adj1" fmla="val 60000"/>
            <a:gd name="adj2" fmla="val 50000"/>
          </a:avLst>
        </a:prstGeom>
        <a:no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a:solidFill>
              <a:srgbClr val="000000"/>
            </a:solidFill>
          </a:endParaRPr>
        </a:p>
      </dsp:txBody>
      <dsp:txXfrm>
        <a:off x="3133935" y="1179304"/>
        <a:ext cx="215450" cy="27666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3162D2-25A6-C740-8701-41C6E7DB2160}" type="datetimeFigureOut">
              <a:rPr lang="en-US" smtClean="0"/>
              <a:t>09/06/2015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48113-C716-094F-AA2A-CBAD0BD81144}" type="slidenum">
              <a:rPr lang="en-US" smtClean="0"/>
              <a:t>‹#›</a:t>
            </a:fld>
            <a:endParaRPr lang="en-US"/>
          </a:p>
        </p:txBody>
      </p:sp>
    </p:spTree>
    <p:extLst>
      <p:ext uri="{BB962C8B-B14F-4D97-AF65-F5344CB8AC3E}">
        <p14:creationId xmlns:p14="http://schemas.microsoft.com/office/powerpoint/2010/main" val="38874457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448113-C716-094F-AA2A-CBAD0BD81144}" type="slidenum">
              <a:rPr lang="en-US" smtClean="0"/>
              <a:t>17</a:t>
            </a:fld>
            <a:endParaRPr lang="en-US"/>
          </a:p>
        </p:txBody>
      </p:sp>
    </p:spTree>
    <p:extLst>
      <p:ext uri="{BB962C8B-B14F-4D97-AF65-F5344CB8AC3E}">
        <p14:creationId xmlns:p14="http://schemas.microsoft.com/office/powerpoint/2010/main" val="2000629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7F6F8DCA-1A1F-5E46-82D0-C3332201836E}" type="datetimeFigureOut">
              <a:rPr lang="en-US" smtClean="0"/>
              <a:t>09/06/2015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2296950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6F8DCA-1A1F-5E46-82D0-C3332201836E}" type="datetimeFigureOut">
              <a:rPr lang="en-US" smtClean="0"/>
              <a:t>09/06/2015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140925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6F8DCA-1A1F-5E46-82D0-C3332201836E}" type="datetimeFigureOut">
              <a:rPr lang="en-US" smtClean="0"/>
              <a:t>09/06/2015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210711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F6F8DCA-1A1F-5E46-82D0-C3332201836E}" type="datetimeFigureOut">
              <a:rPr lang="en-US" smtClean="0"/>
              <a:t>09/06/2015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3192749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7F6F8DCA-1A1F-5E46-82D0-C3332201836E}" type="datetimeFigureOut">
              <a:rPr lang="en-US" smtClean="0"/>
              <a:t>09/06/2015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14942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F6F8DCA-1A1F-5E46-82D0-C3332201836E}" type="datetimeFigureOut">
              <a:rPr lang="en-US" smtClean="0"/>
              <a:t>09/06/2015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119529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7F6F8DCA-1A1F-5E46-82D0-C3332201836E}" type="datetimeFigureOut">
              <a:rPr lang="en-US" smtClean="0"/>
              <a:t>09/06/2015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352993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7F6F8DCA-1A1F-5E46-82D0-C3332201836E}" type="datetimeFigureOut">
              <a:rPr lang="en-US" smtClean="0"/>
              <a:t>09/06/2015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89304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6F8DCA-1A1F-5E46-82D0-C3332201836E}" type="datetimeFigureOut">
              <a:rPr lang="en-US" smtClean="0"/>
              <a:t>09/06/2015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145120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6F8DCA-1A1F-5E46-82D0-C3332201836E}" type="datetimeFigureOut">
              <a:rPr lang="en-US" smtClean="0"/>
              <a:t>09/06/2015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3066321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7F6F8DCA-1A1F-5E46-82D0-C3332201836E}" type="datetimeFigureOut">
              <a:rPr lang="en-US" smtClean="0"/>
              <a:t>09/06/2015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1B0D61-0335-1245-A7EE-FBB36E0A7E17}" type="slidenum">
              <a:rPr lang="en-US" smtClean="0"/>
              <a:t>‹#›</a:t>
            </a:fld>
            <a:endParaRPr lang="en-US"/>
          </a:p>
        </p:txBody>
      </p:sp>
    </p:spTree>
    <p:extLst>
      <p:ext uri="{BB962C8B-B14F-4D97-AF65-F5344CB8AC3E}">
        <p14:creationId xmlns:p14="http://schemas.microsoft.com/office/powerpoint/2010/main" val="20136683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6F8DCA-1A1F-5E46-82D0-C3332201836E}" type="datetimeFigureOut">
              <a:rPr lang="en-US" smtClean="0"/>
              <a:t>09/06/2015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1B0D61-0335-1245-A7EE-FBB36E0A7E17}" type="slidenum">
              <a:rPr lang="en-US" smtClean="0"/>
              <a:t>‹#›</a:t>
            </a:fld>
            <a:endParaRPr lang="en-US"/>
          </a:p>
        </p:txBody>
      </p:sp>
    </p:spTree>
    <p:extLst>
      <p:ext uri="{BB962C8B-B14F-4D97-AF65-F5344CB8AC3E}">
        <p14:creationId xmlns:p14="http://schemas.microsoft.com/office/powerpoint/2010/main" val="1180756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73201"/>
            <a:ext cx="7772400" cy="2127250"/>
          </a:xfrm>
        </p:spPr>
        <p:txBody>
          <a:bodyPr>
            <a:normAutofit fontScale="90000"/>
          </a:bodyPr>
          <a:lstStyle/>
          <a:p>
            <a:r>
              <a:rPr lang="en-US" sz="2800" b="1" dirty="0" smtClean="0">
                <a:solidFill>
                  <a:schemeClr val="accent4">
                    <a:lumMod val="75000"/>
                  </a:schemeClr>
                </a:solidFill>
              </a:rPr>
              <a:t>Eco Beach Resorts</a:t>
            </a:r>
            <a:r>
              <a:rPr lang="en-US" sz="2800" b="1" dirty="0" smtClean="0">
                <a:solidFill>
                  <a:srgbClr val="008000"/>
                </a:solidFill>
              </a:rPr>
              <a:t/>
            </a:r>
            <a:br>
              <a:rPr lang="en-US" sz="2800" b="1" dirty="0" smtClean="0">
                <a:solidFill>
                  <a:srgbClr val="008000"/>
                </a:solidFill>
              </a:rPr>
            </a:br>
            <a:r>
              <a:rPr lang="en-US" sz="2800" b="1" dirty="0" smtClean="0">
                <a:solidFill>
                  <a:srgbClr val="008000"/>
                </a:solidFill>
              </a:rPr>
              <a:t>Eco </a:t>
            </a:r>
            <a:r>
              <a:rPr lang="en-US" sz="2800" b="1" dirty="0" smtClean="0">
                <a:solidFill>
                  <a:srgbClr val="008000"/>
                </a:solidFill>
              </a:rPr>
              <a:t>Container Home Project Ghana</a:t>
            </a:r>
            <a:r>
              <a:rPr lang="en-US" sz="3200" b="1" dirty="0" smtClean="0">
                <a:solidFill>
                  <a:srgbClr val="008000"/>
                </a:solidFill>
              </a:rPr>
              <a:t/>
            </a:r>
            <a:br>
              <a:rPr lang="en-US" sz="3200" b="1" dirty="0" smtClean="0">
                <a:solidFill>
                  <a:srgbClr val="008000"/>
                </a:solidFill>
              </a:rPr>
            </a:br>
            <a:r>
              <a:rPr lang="en-US" sz="2000" b="1" dirty="0" smtClean="0">
                <a:solidFill>
                  <a:srgbClr val="008000"/>
                </a:solidFill>
              </a:rPr>
              <a:t>Ghana’s First Green Community </a:t>
            </a:r>
            <a:br>
              <a:rPr lang="en-US" sz="2000" b="1" dirty="0" smtClean="0">
                <a:solidFill>
                  <a:srgbClr val="008000"/>
                </a:solidFill>
              </a:rPr>
            </a:br>
            <a:r>
              <a:rPr lang="en-US" sz="1600" dirty="0" smtClean="0"/>
              <a:t>To</a:t>
            </a:r>
            <a:r>
              <a:rPr lang="en-US" sz="2000" b="1" dirty="0" smtClean="0">
                <a:solidFill>
                  <a:srgbClr val="008000"/>
                </a:solidFill>
              </a:rPr>
              <a:t> </a:t>
            </a:r>
            <a:r>
              <a:rPr lang="en-US" sz="1400" dirty="0" smtClean="0"/>
              <a:t>Inspire, educate, support and create.  </a:t>
            </a:r>
            <a:br>
              <a:rPr lang="en-US" sz="1400" dirty="0" smtClean="0"/>
            </a:br>
            <a:r>
              <a:rPr lang="en-US" sz="1400" dirty="0" smtClean="0"/>
              <a:t>Our aim is to set up new eco friendly communities and services using natural systems and procedures that are working in harmony with </a:t>
            </a:r>
            <a:r>
              <a:rPr lang="en-US" sz="1400" dirty="0" smtClean="0"/>
              <a:t>the </a:t>
            </a:r>
            <a:r>
              <a:rPr lang="en-US" sz="1400" dirty="0" smtClean="0"/>
              <a:t>environment, affordable, sustainable and in balance with nature. We aim to inspire and educate others, encouraging them to work with us or do the same in being catalyst and an example to their community.</a:t>
            </a:r>
            <a:endParaRPr lang="en-US" sz="2000" dirty="0"/>
          </a:p>
        </p:txBody>
      </p:sp>
      <p:sp>
        <p:nvSpPr>
          <p:cNvPr id="3" name="Subtitle 2"/>
          <p:cNvSpPr>
            <a:spLocks noGrp="1"/>
          </p:cNvSpPr>
          <p:nvPr>
            <p:ph type="subTitle" idx="1"/>
          </p:nvPr>
        </p:nvSpPr>
        <p:spPr/>
        <p:txBody>
          <a:bodyPr>
            <a:normAutofit/>
          </a:bodyPr>
          <a:lstStyle/>
          <a:p>
            <a:r>
              <a:rPr lang="en-US" dirty="0" smtClean="0"/>
              <a:t>2-5+ Bedroom </a:t>
            </a:r>
            <a:r>
              <a:rPr lang="en-US" dirty="0" smtClean="0"/>
              <a:t>Houses</a:t>
            </a:r>
          </a:p>
          <a:p>
            <a:r>
              <a:rPr lang="en-US" sz="1400" dirty="0" smtClean="0"/>
              <a:t>Using shipping containers and other natural material</a:t>
            </a:r>
            <a:endParaRPr lang="en-US" sz="1400" dirty="0" smtClean="0"/>
          </a:p>
          <a:p>
            <a:endParaRPr lang="en-US" sz="1800" dirty="0"/>
          </a:p>
          <a:p>
            <a:r>
              <a:rPr lang="en-US" sz="1800" dirty="0" smtClean="0"/>
              <a:t>By Freda Gaisie</a:t>
            </a:r>
            <a:endParaRPr lang="en-US" sz="1800" dirty="0"/>
          </a:p>
        </p:txBody>
      </p:sp>
    </p:spTree>
    <p:extLst>
      <p:ext uri="{BB962C8B-B14F-4D97-AF65-F5344CB8AC3E}">
        <p14:creationId xmlns:p14="http://schemas.microsoft.com/office/powerpoint/2010/main" val="404212914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Shower Room Example</a:t>
            </a:r>
            <a:endParaRPr lang="en-US" sz="3600" b="1" dirty="0">
              <a:solidFill>
                <a:srgbClr val="008000"/>
              </a:solidFill>
            </a:endParaRPr>
          </a:p>
        </p:txBody>
      </p:sp>
      <p:pic>
        <p:nvPicPr>
          <p:cNvPr id="4" name="Content Placeholder 3" descr="thinbathroom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14340887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Beach </a:t>
            </a:r>
            <a:r>
              <a:rPr lang="en-US" sz="3600" b="1" dirty="0" smtClean="0">
                <a:solidFill>
                  <a:srgbClr val="008000"/>
                </a:solidFill>
              </a:rPr>
              <a:t>Land For Project</a:t>
            </a:r>
            <a:endParaRPr lang="en-US" sz="3600" b="1" dirty="0">
              <a:solidFill>
                <a:srgbClr val="008000"/>
              </a:solidFill>
            </a:endParaRPr>
          </a:p>
        </p:txBody>
      </p:sp>
      <p:pic>
        <p:nvPicPr>
          <p:cNvPr id="5" name="Content Placeholder 4" descr="Komenda Beach.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33777509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Map of Region</a:t>
            </a:r>
            <a:endParaRPr lang="en-US" sz="3600" b="1" dirty="0">
              <a:solidFill>
                <a:srgbClr val="008000"/>
              </a:solidFill>
            </a:endParaRPr>
          </a:p>
        </p:txBody>
      </p:sp>
      <p:pic>
        <p:nvPicPr>
          <p:cNvPr id="4" name="Content Placeholder 3" descr="Screen Shot 2014-09-05 at 18.11.53.png"/>
          <p:cNvPicPr>
            <a:picLocks noGrp="1" noChangeAspect="1"/>
          </p:cNvPicPr>
          <p:nvPr>
            <p:ph idx="1"/>
          </p:nvPr>
        </p:nvPicPr>
        <p:blipFill>
          <a:blip r:embed="rId2">
            <a:extLst>
              <a:ext uri="{28A0092B-C50C-407E-A947-70E740481C1C}">
                <a14:useLocalDpi xmlns:a14="http://schemas.microsoft.com/office/drawing/2010/main" val="0"/>
              </a:ext>
            </a:extLst>
          </a:blip>
          <a:srcRect t="6003" b="6003"/>
          <a:stretch>
            <a:fillRect/>
          </a:stretch>
        </p:blipFill>
        <p:spPr/>
      </p:pic>
    </p:spTree>
    <p:extLst>
      <p:ext uri="{BB962C8B-B14F-4D97-AF65-F5344CB8AC3E}">
        <p14:creationId xmlns:p14="http://schemas.microsoft.com/office/powerpoint/2010/main" val="253052749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Green Community Model Example</a:t>
            </a:r>
            <a:endParaRPr lang="en-US" sz="3600" b="1" dirty="0">
              <a:solidFill>
                <a:srgbClr val="008000"/>
              </a:solidFill>
            </a:endParaRPr>
          </a:p>
        </p:txBody>
      </p:sp>
      <p:pic>
        <p:nvPicPr>
          <p:cNvPr id="4" name="Content Placeholder 3" descr="Community layout photo.png"/>
          <p:cNvPicPr>
            <a:picLocks noGrp="1" noChangeAspect="1"/>
          </p:cNvPicPr>
          <p:nvPr>
            <p:ph idx="1"/>
          </p:nvPr>
        </p:nvPicPr>
        <p:blipFill>
          <a:blip r:embed="rId2">
            <a:extLst>
              <a:ext uri="{28A0092B-C50C-407E-A947-70E740481C1C}">
                <a14:useLocalDpi xmlns:a14="http://schemas.microsoft.com/office/drawing/2010/main" val="0"/>
              </a:ext>
            </a:extLst>
          </a:blip>
          <a:srcRect t="5870" b="5870"/>
          <a:stretch>
            <a:fillRect/>
          </a:stretch>
        </p:blipFill>
        <p:spPr/>
      </p:pic>
    </p:spTree>
    <p:extLst>
      <p:ext uri="{BB962C8B-B14F-4D97-AF65-F5344CB8AC3E}">
        <p14:creationId xmlns:p14="http://schemas.microsoft.com/office/powerpoint/2010/main" val="1891101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Design Process Flow Chart-</a:t>
            </a:r>
            <a:r>
              <a:rPr lang="en-US" sz="3600" b="1" dirty="0" smtClean="0">
                <a:solidFill>
                  <a:srgbClr val="008000"/>
                </a:solidFill>
              </a:rPr>
              <a:t>Inception</a:t>
            </a:r>
            <a:endParaRPr lang="en-US" sz="3600" b="1"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58507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1522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solidFill>
                  <a:srgbClr val="000000"/>
                </a:solidFill>
              </a:rPr>
              <a:t>Design Process Flow Chart-</a:t>
            </a:r>
            <a:r>
              <a:rPr lang="en-US" sz="3600" b="1" dirty="0" smtClean="0">
                <a:solidFill>
                  <a:srgbClr val="008000"/>
                </a:solidFill>
              </a:rPr>
              <a:t>Planning</a:t>
            </a:r>
            <a:endParaRPr lang="en-US" sz="3600" b="1" dirty="0">
              <a:solidFill>
                <a:srgbClr val="008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4385500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18863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Design Process Flow Chart-</a:t>
            </a:r>
            <a:r>
              <a:rPr lang="en-US" sz="3600" b="1" dirty="0" smtClean="0">
                <a:solidFill>
                  <a:srgbClr val="008000"/>
                </a:solidFill>
              </a:rPr>
              <a:t>Sustainability</a:t>
            </a:r>
            <a:endParaRPr lang="en-US" sz="3600" b="1" dirty="0">
              <a:solidFill>
                <a:srgbClr val="008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45065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444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Design Process Flow Chart-</a:t>
            </a:r>
            <a:r>
              <a:rPr lang="en-US" sz="3600" b="1" dirty="0" smtClean="0">
                <a:solidFill>
                  <a:srgbClr val="008000"/>
                </a:solidFill>
              </a:rPr>
              <a:t>Management</a:t>
            </a:r>
            <a:r>
              <a:rPr lang="en-US" sz="3600" dirty="0" smtClean="0"/>
              <a:t> </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69354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92614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Experts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51224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7027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normAutofit/>
          </a:bodyPr>
          <a:lstStyle/>
          <a:p>
            <a:r>
              <a:rPr lang="en-US" sz="3600" dirty="0" smtClean="0"/>
              <a:t>Design Process Flow Chart-</a:t>
            </a:r>
            <a:r>
              <a:rPr lang="en-US" sz="3600" b="1" dirty="0" smtClean="0">
                <a:solidFill>
                  <a:srgbClr val="008000"/>
                </a:solidFill>
              </a:rPr>
              <a:t>Projects</a:t>
            </a:r>
            <a:endParaRPr lang="en-US" sz="3600" b="1"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1023227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25688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8000"/>
                </a:solidFill>
              </a:rPr>
              <a:t>Design /Example</a:t>
            </a:r>
            <a:br>
              <a:rPr lang="en-US" sz="2800" b="1" dirty="0" smtClean="0">
                <a:solidFill>
                  <a:srgbClr val="008000"/>
                </a:solidFill>
              </a:rPr>
            </a:br>
            <a:r>
              <a:rPr lang="en-US" sz="2400" b="1" dirty="0" smtClean="0">
                <a:solidFill>
                  <a:srgbClr val="008000"/>
                </a:solidFill>
              </a:rPr>
              <a:t>3 Bedrooms, 2 bathrooms total 130 square meters</a:t>
            </a:r>
            <a:endParaRPr lang="en-US" sz="2400" b="1" dirty="0">
              <a:solidFill>
                <a:srgbClr val="008000"/>
              </a:solidFill>
            </a:endParaRPr>
          </a:p>
        </p:txBody>
      </p:sp>
      <p:pic>
        <p:nvPicPr>
          <p:cNvPr id="4" name="Content Placeholder 3" descr="Container home design 2.jpg"/>
          <p:cNvPicPr>
            <a:picLocks noGrp="1" noChangeAspect="1"/>
          </p:cNvPicPr>
          <p:nvPr>
            <p:ph idx="1"/>
          </p:nvPr>
        </p:nvPicPr>
        <p:blipFill>
          <a:blip r:embed="rId2">
            <a:extLst>
              <a:ext uri="{28A0092B-C50C-407E-A947-70E740481C1C}">
                <a14:useLocalDpi xmlns:a14="http://schemas.microsoft.com/office/drawing/2010/main" val="0"/>
              </a:ext>
            </a:extLst>
          </a:blip>
          <a:srcRect t="3177" b="3177"/>
          <a:stretch>
            <a:fillRect/>
          </a:stretch>
        </p:blipFill>
        <p:spPr/>
      </p:pic>
    </p:spTree>
    <p:extLst>
      <p:ext uri="{BB962C8B-B14F-4D97-AF65-F5344CB8AC3E}">
        <p14:creationId xmlns:p14="http://schemas.microsoft.com/office/powerpoint/2010/main" val="36633726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Design Process Flow Chart-</a:t>
            </a:r>
            <a:r>
              <a:rPr lang="en-US" sz="3600" b="1" dirty="0" smtClean="0">
                <a:solidFill>
                  <a:srgbClr val="008000"/>
                </a:solidFill>
              </a:rPr>
              <a:t>Community Support</a:t>
            </a:r>
            <a:endParaRPr lang="en-US" sz="3600" b="1"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70980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0003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Local Community</a:t>
            </a:r>
            <a:endParaRPr lang="en-US" sz="3600" b="1"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8658042"/>
              </p:ext>
            </p:extLst>
          </p:nvPr>
        </p:nvGraphicFramePr>
        <p:xfrm>
          <a:off x="457200" y="16129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73296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Social Activities</a:t>
            </a:r>
            <a:endParaRPr lang="en-US" sz="3600" b="1" dirty="0">
              <a:solidFill>
                <a:srgbClr val="008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90384868"/>
              </p:ext>
            </p:extLst>
          </p:nvPr>
        </p:nvGraphicFramePr>
        <p:xfrm>
          <a:off x="457200" y="15875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58042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Park and Gardens Example</a:t>
            </a:r>
            <a:endParaRPr lang="en-US" sz="3600" b="1" dirty="0">
              <a:solidFill>
                <a:srgbClr val="008000"/>
              </a:solidFill>
            </a:endParaRPr>
          </a:p>
        </p:txBody>
      </p:sp>
      <p:pic>
        <p:nvPicPr>
          <p:cNvPr id="4" name="Content Placeholder 3" descr="Park.png"/>
          <p:cNvPicPr>
            <a:picLocks noGrp="1" noChangeAspect="1"/>
          </p:cNvPicPr>
          <p:nvPr>
            <p:ph idx="1"/>
          </p:nvPr>
        </p:nvPicPr>
        <p:blipFill>
          <a:blip r:embed="rId2">
            <a:extLst>
              <a:ext uri="{28A0092B-C50C-407E-A947-70E740481C1C}">
                <a14:useLocalDpi xmlns:a14="http://schemas.microsoft.com/office/drawing/2010/main" val="0"/>
              </a:ext>
            </a:extLst>
          </a:blip>
          <a:srcRect t="13350" b="13350"/>
          <a:stretch>
            <a:fillRect/>
          </a:stretch>
        </p:blipFill>
        <p:spPr/>
      </p:pic>
    </p:spTree>
    <p:extLst>
      <p:ext uri="{BB962C8B-B14F-4D97-AF65-F5344CB8AC3E}">
        <p14:creationId xmlns:p14="http://schemas.microsoft.com/office/powerpoint/2010/main" val="206940291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Beach Bar &amp; Café Example</a:t>
            </a:r>
            <a:endParaRPr lang="en-US" sz="3600" b="1" dirty="0">
              <a:solidFill>
                <a:srgbClr val="008000"/>
              </a:solidFill>
            </a:endParaRPr>
          </a:p>
        </p:txBody>
      </p:sp>
      <p:pic>
        <p:nvPicPr>
          <p:cNvPr id="4" name="Content Placeholder 3" descr="Beach juice bar.png"/>
          <p:cNvPicPr>
            <a:picLocks noGrp="1" noChangeAspect="1"/>
          </p:cNvPicPr>
          <p:nvPr>
            <p:ph idx="1"/>
          </p:nvPr>
        </p:nvPicPr>
        <p:blipFill>
          <a:blip r:embed="rId2">
            <a:extLst>
              <a:ext uri="{28A0092B-C50C-407E-A947-70E740481C1C}">
                <a14:useLocalDpi xmlns:a14="http://schemas.microsoft.com/office/drawing/2010/main" val="0"/>
              </a:ext>
            </a:extLst>
          </a:blip>
          <a:srcRect t="10489" b="10489"/>
          <a:stretch>
            <a:fillRect/>
          </a:stretch>
        </p:blipFill>
        <p:spPr/>
      </p:pic>
    </p:spTree>
    <p:extLst>
      <p:ext uri="{BB962C8B-B14F-4D97-AF65-F5344CB8AC3E}">
        <p14:creationId xmlns:p14="http://schemas.microsoft.com/office/powerpoint/2010/main" val="10966177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Beach Relaxation</a:t>
            </a:r>
            <a:endParaRPr lang="en-US" sz="3600" b="1" dirty="0">
              <a:solidFill>
                <a:srgbClr val="008000"/>
              </a:solidFill>
            </a:endParaRPr>
          </a:p>
        </p:txBody>
      </p:sp>
      <p:pic>
        <p:nvPicPr>
          <p:cNvPr id="4" name="Content Placeholder 3" descr="Beach relaxation.png"/>
          <p:cNvPicPr>
            <a:picLocks noGrp="1" noChangeAspect="1"/>
          </p:cNvPicPr>
          <p:nvPr>
            <p:ph idx="1"/>
          </p:nvPr>
        </p:nvPicPr>
        <p:blipFill>
          <a:blip r:embed="rId2">
            <a:extLst>
              <a:ext uri="{28A0092B-C50C-407E-A947-70E740481C1C}">
                <a14:useLocalDpi xmlns:a14="http://schemas.microsoft.com/office/drawing/2010/main" val="0"/>
              </a:ext>
            </a:extLst>
          </a:blip>
          <a:srcRect t="10489" b="10489"/>
          <a:stretch>
            <a:fillRect/>
          </a:stretch>
        </p:blipFill>
        <p:spPr>
          <a:xfrm>
            <a:off x="457200" y="1714500"/>
            <a:ext cx="8229600" cy="4525963"/>
          </a:xfrm>
        </p:spPr>
      </p:pic>
    </p:spTree>
    <p:extLst>
      <p:ext uri="{BB962C8B-B14F-4D97-AF65-F5344CB8AC3E}">
        <p14:creationId xmlns:p14="http://schemas.microsoft.com/office/powerpoint/2010/main" val="243173480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Eco Beach Hotel </a:t>
            </a:r>
            <a:r>
              <a:rPr lang="en-US" sz="3600" b="1" dirty="0" smtClean="0">
                <a:solidFill>
                  <a:srgbClr val="008000"/>
                </a:solidFill>
              </a:rPr>
              <a:t>Example</a:t>
            </a:r>
            <a:endParaRPr lang="en-US" sz="3600" b="1" dirty="0">
              <a:solidFill>
                <a:srgbClr val="008000"/>
              </a:solidFill>
            </a:endParaRPr>
          </a:p>
        </p:txBody>
      </p:sp>
      <p:pic>
        <p:nvPicPr>
          <p:cNvPr id="4" name="Content Placeholder 3" descr="Hotel.png"/>
          <p:cNvPicPr>
            <a:picLocks noGrp="1" noChangeAspect="1"/>
          </p:cNvPicPr>
          <p:nvPr>
            <p:ph idx="1"/>
          </p:nvPr>
        </p:nvPicPr>
        <p:blipFill>
          <a:blip r:embed="rId2">
            <a:extLst>
              <a:ext uri="{28A0092B-C50C-407E-A947-70E740481C1C}">
                <a14:useLocalDpi xmlns:a14="http://schemas.microsoft.com/office/drawing/2010/main" val="0"/>
              </a:ext>
            </a:extLst>
          </a:blip>
          <a:srcRect t="10489" b="10489"/>
          <a:stretch>
            <a:fillRect/>
          </a:stretch>
        </p:blipFill>
        <p:spPr/>
      </p:pic>
    </p:spTree>
    <p:extLst>
      <p:ext uri="{BB962C8B-B14F-4D97-AF65-F5344CB8AC3E}">
        <p14:creationId xmlns:p14="http://schemas.microsoft.com/office/powerpoint/2010/main" val="38963822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Eco </a:t>
            </a:r>
            <a:r>
              <a:rPr lang="en-US" sz="3600" b="1" dirty="0" smtClean="0">
                <a:solidFill>
                  <a:srgbClr val="008000"/>
                </a:solidFill>
              </a:rPr>
              <a:t>Beach Spa </a:t>
            </a:r>
            <a:r>
              <a:rPr lang="en-US" sz="3600" b="1" dirty="0" smtClean="0">
                <a:solidFill>
                  <a:srgbClr val="008000"/>
                </a:solidFill>
              </a:rPr>
              <a:t>Example</a:t>
            </a:r>
            <a:endParaRPr lang="en-US" sz="3600" b="1" dirty="0">
              <a:solidFill>
                <a:srgbClr val="008000"/>
              </a:solidFill>
            </a:endParaRPr>
          </a:p>
        </p:txBody>
      </p:sp>
      <p:pic>
        <p:nvPicPr>
          <p:cNvPr id="4" name="Content Placeholder 3" descr="Eco Spa.jpeg"/>
          <p:cNvPicPr>
            <a:picLocks noGrp="1" noChangeAspect="1"/>
          </p:cNvPicPr>
          <p:nvPr>
            <p:ph idx="1"/>
          </p:nvPr>
        </p:nvPicPr>
        <p:blipFill>
          <a:blip r:embed="rId2">
            <a:extLst>
              <a:ext uri="{28A0092B-C50C-407E-A947-70E740481C1C}">
                <a14:useLocalDpi xmlns:a14="http://schemas.microsoft.com/office/drawing/2010/main" val="0"/>
              </a:ext>
            </a:extLst>
          </a:blip>
          <a:srcRect t="1060" b="1060"/>
          <a:stretch>
            <a:fillRect/>
          </a:stretch>
        </p:blipFill>
        <p:spPr/>
      </p:pic>
    </p:spTree>
    <p:extLst>
      <p:ext uri="{BB962C8B-B14F-4D97-AF65-F5344CB8AC3E}">
        <p14:creationId xmlns:p14="http://schemas.microsoft.com/office/powerpoint/2010/main" val="26323813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8000"/>
                </a:solidFill>
              </a:rPr>
              <a:t>Design /Example</a:t>
            </a:r>
            <a:r>
              <a:rPr lang="en-US" b="1" dirty="0" smtClean="0">
                <a:solidFill>
                  <a:srgbClr val="008000"/>
                </a:solidFill>
              </a:rPr>
              <a:t/>
            </a:r>
            <a:br>
              <a:rPr lang="en-US" b="1" dirty="0" smtClean="0">
                <a:solidFill>
                  <a:srgbClr val="008000"/>
                </a:solidFill>
              </a:rPr>
            </a:br>
            <a:r>
              <a:rPr lang="en-US" sz="2400" b="1" dirty="0" smtClean="0">
                <a:solidFill>
                  <a:srgbClr val="008000"/>
                </a:solidFill>
              </a:rPr>
              <a:t>3 bedrooms, 2 bathrooms total 125 square meters</a:t>
            </a:r>
            <a:endParaRPr lang="en-US" b="1" dirty="0">
              <a:solidFill>
                <a:srgbClr val="008000"/>
              </a:solidFill>
            </a:endParaRPr>
          </a:p>
        </p:txBody>
      </p:sp>
      <p:pic>
        <p:nvPicPr>
          <p:cNvPr id="4" name="Content Placeholder 3" descr="modular-home Design 2.jpg"/>
          <p:cNvPicPr>
            <a:picLocks noGrp="1" noChangeAspect="1"/>
          </p:cNvPicPr>
          <p:nvPr>
            <p:ph idx="1"/>
          </p:nvPr>
        </p:nvPicPr>
        <p:blipFill>
          <a:blip r:embed="rId2">
            <a:extLst>
              <a:ext uri="{28A0092B-C50C-407E-A947-70E740481C1C}">
                <a14:useLocalDpi xmlns:a14="http://schemas.microsoft.com/office/drawing/2010/main" val="0"/>
              </a:ext>
            </a:extLst>
          </a:blip>
          <a:srcRect t="3177" b="3177"/>
          <a:stretch>
            <a:fillRect/>
          </a:stretch>
        </p:blipFill>
        <p:spPr/>
      </p:pic>
    </p:spTree>
    <p:extLst>
      <p:ext uri="{BB962C8B-B14F-4D97-AF65-F5344CB8AC3E}">
        <p14:creationId xmlns:p14="http://schemas.microsoft.com/office/powerpoint/2010/main" val="142898836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rgbClr val="008000"/>
                </a:solidFill>
              </a:rPr>
              <a:t>Design  /Example</a:t>
            </a:r>
            <a:br>
              <a:rPr lang="en-US" sz="2800" b="1" dirty="0" smtClean="0">
                <a:solidFill>
                  <a:srgbClr val="008000"/>
                </a:solidFill>
              </a:rPr>
            </a:br>
            <a:r>
              <a:rPr lang="en-US" sz="2400" b="1" dirty="0" smtClean="0">
                <a:solidFill>
                  <a:srgbClr val="008000"/>
                </a:solidFill>
              </a:rPr>
              <a:t>2 bedrooms, 1 bathroom total 120 square meters</a:t>
            </a:r>
            <a:endParaRPr lang="en-US" sz="2800" b="1" dirty="0">
              <a:solidFill>
                <a:srgbClr val="008000"/>
              </a:solidFill>
            </a:endParaRPr>
          </a:p>
        </p:txBody>
      </p:sp>
      <p:pic>
        <p:nvPicPr>
          <p:cNvPr id="4" name="Content Placeholder 3" descr="small-container-home.jpg"/>
          <p:cNvPicPr>
            <a:picLocks noGrp="1" noChangeAspect="1"/>
          </p:cNvPicPr>
          <p:nvPr>
            <p:ph idx="1"/>
          </p:nvPr>
        </p:nvPicPr>
        <p:blipFill>
          <a:blip r:embed="rId2">
            <a:extLst>
              <a:ext uri="{28A0092B-C50C-407E-A947-70E740481C1C}">
                <a14:useLocalDpi xmlns:a14="http://schemas.microsoft.com/office/drawing/2010/main" val="0"/>
              </a:ext>
            </a:extLst>
          </a:blip>
          <a:srcRect t="3177" b="3177"/>
          <a:stretch>
            <a:fillRect/>
          </a:stretch>
        </p:blipFill>
        <p:spPr/>
      </p:pic>
    </p:spTree>
    <p:extLst>
      <p:ext uri="{BB962C8B-B14F-4D97-AF65-F5344CB8AC3E}">
        <p14:creationId xmlns:p14="http://schemas.microsoft.com/office/powerpoint/2010/main" val="27164003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Living Room </a:t>
            </a:r>
            <a:r>
              <a:rPr lang="en-US" sz="3600" b="1" dirty="0" smtClean="0">
                <a:solidFill>
                  <a:srgbClr val="008000"/>
                </a:solidFill>
              </a:rPr>
              <a:t>Example</a:t>
            </a:r>
            <a:br>
              <a:rPr lang="en-US" sz="3600" b="1" dirty="0" smtClean="0">
                <a:solidFill>
                  <a:srgbClr val="008000"/>
                </a:solidFill>
              </a:rPr>
            </a:br>
            <a:r>
              <a:rPr lang="en-US" sz="2400" b="1" dirty="0" smtClean="0">
                <a:solidFill>
                  <a:srgbClr val="008000"/>
                </a:solidFill>
              </a:rPr>
              <a:t>This is an a</a:t>
            </a:r>
            <a:r>
              <a:rPr lang="en-US" sz="2400" b="1" dirty="0" smtClean="0">
                <a:solidFill>
                  <a:srgbClr val="008000"/>
                </a:solidFill>
              </a:rPr>
              <a:t>ctual 3 bed shipping container design</a:t>
            </a:r>
            <a:endParaRPr lang="en-US" sz="3600" b="1" dirty="0">
              <a:solidFill>
                <a:srgbClr val="008000"/>
              </a:solidFill>
            </a:endParaRPr>
          </a:p>
        </p:txBody>
      </p:sp>
      <p:pic>
        <p:nvPicPr>
          <p:cNvPr id="4" name="Content Placeholder 3" descr="Eco 1 Living room.png"/>
          <p:cNvPicPr>
            <a:picLocks noGrp="1" noChangeAspect="1"/>
          </p:cNvPicPr>
          <p:nvPr>
            <p:ph idx="1"/>
          </p:nvPr>
        </p:nvPicPr>
        <p:blipFill>
          <a:blip r:embed="rId2">
            <a:extLst>
              <a:ext uri="{28A0092B-C50C-407E-A947-70E740481C1C}">
                <a14:useLocalDpi xmlns:a14="http://schemas.microsoft.com/office/drawing/2010/main" val="0"/>
              </a:ext>
            </a:extLst>
          </a:blip>
          <a:srcRect t="6552" b="6552"/>
          <a:stretch>
            <a:fillRect/>
          </a:stretch>
        </p:blipFill>
        <p:spPr>
          <a:xfrm>
            <a:off x="457200" y="1600200"/>
            <a:ext cx="8229600" cy="4525963"/>
          </a:xfrm>
        </p:spPr>
      </p:pic>
    </p:spTree>
    <p:extLst>
      <p:ext uri="{BB962C8B-B14F-4D97-AF65-F5344CB8AC3E}">
        <p14:creationId xmlns:p14="http://schemas.microsoft.com/office/powerpoint/2010/main" val="25908581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Bedroom 1 Example</a:t>
            </a:r>
            <a:endParaRPr lang="en-US" sz="3600" b="1" dirty="0">
              <a:solidFill>
                <a:srgbClr val="008000"/>
              </a:solidFill>
            </a:endParaRPr>
          </a:p>
        </p:txBody>
      </p:sp>
      <p:pic>
        <p:nvPicPr>
          <p:cNvPr id="4" name="Content Placeholder 3" descr="Eco 1 Bedroom.png"/>
          <p:cNvPicPr>
            <a:picLocks noGrp="1" noChangeAspect="1"/>
          </p:cNvPicPr>
          <p:nvPr>
            <p:ph idx="1"/>
          </p:nvPr>
        </p:nvPicPr>
        <p:blipFill>
          <a:blip r:embed="rId2">
            <a:extLst>
              <a:ext uri="{28A0092B-C50C-407E-A947-70E740481C1C}">
                <a14:useLocalDpi xmlns:a14="http://schemas.microsoft.com/office/drawing/2010/main" val="0"/>
              </a:ext>
            </a:extLst>
          </a:blip>
          <a:srcRect t="7676" b="7676"/>
          <a:stretch>
            <a:fillRect/>
          </a:stretch>
        </p:blipFill>
        <p:spPr/>
      </p:pic>
    </p:spTree>
    <p:extLst>
      <p:ext uri="{BB962C8B-B14F-4D97-AF65-F5344CB8AC3E}">
        <p14:creationId xmlns:p14="http://schemas.microsoft.com/office/powerpoint/2010/main" val="1345310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Bedroom 2 Example</a:t>
            </a:r>
            <a:endParaRPr lang="en-US" sz="3600" b="1" dirty="0">
              <a:solidFill>
                <a:srgbClr val="008000"/>
              </a:solidFill>
            </a:endParaRPr>
          </a:p>
        </p:txBody>
      </p:sp>
      <p:pic>
        <p:nvPicPr>
          <p:cNvPr id="4" name="Content Placeholder 3" descr="Eco 1 Bed 2.png"/>
          <p:cNvPicPr>
            <a:picLocks noGrp="1" noChangeAspect="1"/>
          </p:cNvPicPr>
          <p:nvPr>
            <p:ph idx="1"/>
          </p:nvPr>
        </p:nvPicPr>
        <p:blipFill>
          <a:blip r:embed="rId2">
            <a:extLst>
              <a:ext uri="{28A0092B-C50C-407E-A947-70E740481C1C}">
                <a14:useLocalDpi xmlns:a14="http://schemas.microsoft.com/office/drawing/2010/main" val="0"/>
              </a:ext>
            </a:extLst>
          </a:blip>
          <a:srcRect t="6482" b="6482"/>
          <a:stretch>
            <a:fillRect/>
          </a:stretch>
        </p:blipFill>
        <p:spPr/>
      </p:pic>
    </p:spTree>
    <p:extLst>
      <p:ext uri="{BB962C8B-B14F-4D97-AF65-F5344CB8AC3E}">
        <p14:creationId xmlns:p14="http://schemas.microsoft.com/office/powerpoint/2010/main" val="42059817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Bedroom 3 Example</a:t>
            </a:r>
            <a:endParaRPr lang="en-US" sz="3600" b="1" dirty="0">
              <a:solidFill>
                <a:srgbClr val="008000"/>
              </a:solidFill>
            </a:endParaRPr>
          </a:p>
        </p:txBody>
      </p:sp>
      <p:pic>
        <p:nvPicPr>
          <p:cNvPr id="4" name="Content Placeholder 3" descr="Eco 1 bed 3.png"/>
          <p:cNvPicPr>
            <a:picLocks noGrp="1" noChangeAspect="1"/>
          </p:cNvPicPr>
          <p:nvPr>
            <p:ph idx="1"/>
          </p:nvPr>
        </p:nvPicPr>
        <p:blipFill>
          <a:blip r:embed="rId2">
            <a:extLst>
              <a:ext uri="{28A0092B-C50C-407E-A947-70E740481C1C}">
                <a14:useLocalDpi xmlns:a14="http://schemas.microsoft.com/office/drawing/2010/main" val="0"/>
              </a:ext>
            </a:extLst>
          </a:blip>
          <a:srcRect t="6664" b="6664"/>
          <a:stretch>
            <a:fillRect/>
          </a:stretch>
        </p:blipFill>
        <p:spPr/>
      </p:pic>
    </p:spTree>
    <p:extLst>
      <p:ext uri="{BB962C8B-B14F-4D97-AF65-F5344CB8AC3E}">
        <p14:creationId xmlns:p14="http://schemas.microsoft.com/office/powerpoint/2010/main" val="31547090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008000"/>
                </a:solidFill>
              </a:rPr>
              <a:t>Kitchen Example</a:t>
            </a:r>
            <a:endParaRPr lang="en-US" sz="3600" b="1" dirty="0">
              <a:solidFill>
                <a:srgbClr val="008000"/>
              </a:solidFill>
            </a:endParaRPr>
          </a:p>
        </p:txBody>
      </p:sp>
      <p:pic>
        <p:nvPicPr>
          <p:cNvPr id="4" name="Content Placeholder 3" descr="Eco 1 Kitchen.png"/>
          <p:cNvPicPr>
            <a:picLocks noGrp="1" noChangeAspect="1"/>
          </p:cNvPicPr>
          <p:nvPr>
            <p:ph idx="1"/>
          </p:nvPr>
        </p:nvPicPr>
        <p:blipFill>
          <a:blip r:embed="rId2">
            <a:extLst>
              <a:ext uri="{28A0092B-C50C-407E-A947-70E740481C1C}">
                <a14:useLocalDpi xmlns:a14="http://schemas.microsoft.com/office/drawing/2010/main" val="0"/>
              </a:ext>
            </a:extLst>
          </a:blip>
          <a:srcRect t="6842" b="6842"/>
          <a:stretch>
            <a:fillRect/>
          </a:stretch>
        </p:blipFill>
        <p:spPr/>
      </p:pic>
    </p:spTree>
    <p:extLst>
      <p:ext uri="{BB962C8B-B14F-4D97-AF65-F5344CB8AC3E}">
        <p14:creationId xmlns:p14="http://schemas.microsoft.com/office/powerpoint/2010/main" val="9468380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8143</TotalTime>
  <Words>225</Words>
  <Application>Microsoft Macintosh PowerPoint</Application>
  <PresentationFormat>On-screen Show (4:3)</PresentationFormat>
  <Paragraphs>77</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Eco Beach Resorts Eco Container Home Project Ghana Ghana’s First Green Community  To Inspire, educate, support and create.   Our aim is to set up new eco friendly communities and services using natural systems and procedures that are working in harmony with the environment, affordable, sustainable and in balance with nature. We aim to inspire and educate others, encouraging them to work with us or do the same in being catalyst and an example to their community.</vt:lpstr>
      <vt:lpstr>Design /Example 3 Bedrooms, 2 bathrooms total 130 square meters</vt:lpstr>
      <vt:lpstr>Design /Example 3 bedrooms, 2 bathrooms total 125 square meters</vt:lpstr>
      <vt:lpstr>Design  /Example 2 bedrooms, 1 bathroom total 120 square meters</vt:lpstr>
      <vt:lpstr>Living Room Example This is an actual 3 bed shipping container design</vt:lpstr>
      <vt:lpstr>Bedroom 1 Example</vt:lpstr>
      <vt:lpstr>Bedroom 2 Example</vt:lpstr>
      <vt:lpstr>Bedroom 3 Example</vt:lpstr>
      <vt:lpstr>Kitchen Example</vt:lpstr>
      <vt:lpstr>Shower Room Example</vt:lpstr>
      <vt:lpstr>Beach Land For Project</vt:lpstr>
      <vt:lpstr>Map of Region</vt:lpstr>
      <vt:lpstr>Green Community Model Example</vt:lpstr>
      <vt:lpstr>Design Process Flow Chart-Inception</vt:lpstr>
      <vt:lpstr>Design Process Flow Chart-Planning</vt:lpstr>
      <vt:lpstr>Design Process Flow Chart-Sustainability</vt:lpstr>
      <vt:lpstr>Design Process Flow Chart-Management </vt:lpstr>
      <vt:lpstr>Project Experts</vt:lpstr>
      <vt:lpstr>Design Process Flow Chart-Projects</vt:lpstr>
      <vt:lpstr>Design Process Flow Chart-Community Support</vt:lpstr>
      <vt:lpstr>Local Community</vt:lpstr>
      <vt:lpstr>Social Activities</vt:lpstr>
      <vt:lpstr>Park and Gardens Example</vt:lpstr>
      <vt:lpstr>Beach Bar &amp; Café Example</vt:lpstr>
      <vt:lpstr>Beach Relaxation</vt:lpstr>
      <vt:lpstr>Eco Beach Hotel Example</vt:lpstr>
      <vt:lpstr>Eco Beach Spa Example</vt:lpstr>
    </vt:vector>
  </TitlesOfParts>
  <Company>Actitaping International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Container Home Project Ghana</dc:title>
  <dc:creator>Hans de Bruijn</dc:creator>
  <cp:lastModifiedBy>Hans de Bruijn</cp:lastModifiedBy>
  <cp:revision>46</cp:revision>
  <dcterms:created xsi:type="dcterms:W3CDTF">2014-09-17T10:55:01Z</dcterms:created>
  <dcterms:modified xsi:type="dcterms:W3CDTF">2015-06-09T09:35:11Z</dcterms:modified>
</cp:coreProperties>
</file>